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25"/>
  </p:notesMasterIdLst>
  <p:handoutMasterIdLst>
    <p:handoutMasterId r:id="rId26"/>
  </p:handoutMasterIdLst>
  <p:sldIdLst>
    <p:sldId id="271" r:id="rId6"/>
    <p:sldId id="357" r:id="rId7"/>
    <p:sldId id="358" r:id="rId8"/>
    <p:sldId id="352" r:id="rId9"/>
    <p:sldId id="369" r:id="rId10"/>
    <p:sldId id="371" r:id="rId11"/>
    <p:sldId id="342" r:id="rId12"/>
    <p:sldId id="372" r:id="rId13"/>
    <p:sldId id="373" r:id="rId14"/>
    <p:sldId id="376" r:id="rId15"/>
    <p:sldId id="377" r:id="rId16"/>
    <p:sldId id="378" r:id="rId17"/>
    <p:sldId id="379" r:id="rId18"/>
    <p:sldId id="380" r:id="rId19"/>
    <p:sldId id="381" r:id="rId20"/>
    <p:sldId id="382" r:id="rId21"/>
    <p:sldId id="383" r:id="rId22"/>
    <p:sldId id="405" r:id="rId23"/>
    <p:sldId id="29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equired Elements" id="{EBEFD4F7-5342-F942-A428-64968AF2B4E6}">
          <p14:sldIdLst>
            <p14:sldId id="271"/>
            <p14:sldId id="357"/>
            <p14:sldId id="358"/>
            <p14:sldId id="352"/>
            <p14:sldId id="369"/>
            <p14:sldId id="371"/>
            <p14:sldId id="342"/>
            <p14:sldId id="372"/>
            <p14:sldId id="373"/>
            <p14:sldId id="376"/>
            <p14:sldId id="377"/>
            <p14:sldId id="378"/>
            <p14:sldId id="379"/>
            <p14:sldId id="380"/>
            <p14:sldId id="381"/>
            <p14:sldId id="382"/>
            <p14:sldId id="383"/>
            <p14:sldId id="405"/>
            <p14:sldId id="290"/>
          </p14:sldIdLst>
        </p14:section>
        <p14:section name="Attribution Guidelines" id="{C4B63BD6-83C1-D34B-96B8-D656E7AC083B}">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BE803A-E1D0-3594-7427-9A7DFDA8A5D3}" name="Denman, Amy" initials="DA" userId="S::amy.denman@wsu.edu::dd55bf26-5a16-4d1b-b41d-01158467395a" providerId="AD"/>
  <p188:author id="{2316AAD5-270F-56FD-4CC7-915889F606EA}" name="Smith, Ariane C" initials="AS" userId="S::ariane.smith@wsu.edu::4a983047-9d1d-4b59-8352-7744076f305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CA1237"/>
    <a:srgbClr val="FFFFFF"/>
    <a:srgbClr val="F4F4F4"/>
    <a:srgbClr val="C1C1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C62FCA-7EC9-134D-BBCE-5106375C24E4}" v="10" dt="2025-07-29T16:52:24.4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3783"/>
    <p:restoredTop sz="83333"/>
  </p:normalViewPr>
  <p:slideViewPr>
    <p:cSldViewPr snapToGrid="0">
      <p:cViewPr varScale="1">
        <p:scale>
          <a:sx n="57" d="100"/>
          <a:sy n="57" d="100"/>
        </p:scale>
        <p:origin x="168" y="31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0BE420-FB3D-AC41-9D8C-E1032BF8A8AF}" type="doc">
      <dgm:prSet loTypeId="urn:microsoft.com/office/officeart/2008/layout/AlternatingHexagons" loCatId="" qsTypeId="urn:microsoft.com/office/officeart/2005/8/quickstyle/simple1" qsCatId="simple" csTypeId="urn:microsoft.com/office/officeart/2005/8/colors/accent1_2" csCatId="accent1" phldr="1"/>
      <dgm:spPr/>
      <dgm:t>
        <a:bodyPr/>
        <a:lstStyle/>
        <a:p>
          <a:endParaRPr lang="en-US"/>
        </a:p>
      </dgm:t>
    </dgm:pt>
    <dgm:pt modelId="{F0876CFB-B1DF-9C46-92C6-90C66AC022B8}">
      <dgm:prSet phldrT="[Text]" custT="1"/>
      <dgm:spPr/>
      <dgm:t>
        <a:bodyPr/>
        <a:lstStyle/>
        <a:p>
          <a:r>
            <a:rPr lang="en-US" sz="1800" dirty="0"/>
            <a:t>Will</a:t>
          </a:r>
        </a:p>
      </dgm:t>
    </dgm:pt>
    <dgm:pt modelId="{18970596-C403-644A-8F92-A8C0FF1AD68D}" type="parTrans" cxnId="{7D97A14B-795F-7D40-B477-3E0E16EF923A}">
      <dgm:prSet/>
      <dgm:spPr/>
      <dgm:t>
        <a:bodyPr/>
        <a:lstStyle/>
        <a:p>
          <a:endParaRPr lang="en-US" sz="2800"/>
        </a:p>
      </dgm:t>
    </dgm:pt>
    <dgm:pt modelId="{2DEA46CA-8626-A743-A04D-EC53624CF4D6}" type="sibTrans" cxnId="{7D97A14B-795F-7D40-B477-3E0E16EF923A}">
      <dgm:prSet custT="1"/>
      <dgm:spPr/>
      <dgm:t>
        <a:bodyPr/>
        <a:lstStyle/>
        <a:p>
          <a:endParaRPr lang="en-US" sz="4800"/>
        </a:p>
      </dgm:t>
    </dgm:pt>
    <dgm:pt modelId="{3B2A0EED-A608-4441-9B2D-DD6DD8232A6A}">
      <dgm:prSet phldrT="[Text]" phldr="1" custT="1"/>
      <dgm:spPr/>
      <dgm:t>
        <a:bodyPr/>
        <a:lstStyle/>
        <a:p>
          <a:endParaRPr lang="en-US" sz="1800"/>
        </a:p>
      </dgm:t>
    </dgm:pt>
    <dgm:pt modelId="{C823DE60-B6E3-0C4B-9676-912035BA7C5B}" type="parTrans" cxnId="{9FF0B436-2015-C443-8192-61960187DEAB}">
      <dgm:prSet/>
      <dgm:spPr/>
      <dgm:t>
        <a:bodyPr/>
        <a:lstStyle/>
        <a:p>
          <a:endParaRPr lang="en-US" sz="2800"/>
        </a:p>
      </dgm:t>
    </dgm:pt>
    <dgm:pt modelId="{694C5A16-1719-7D4E-872B-E8FA5338A889}" type="sibTrans" cxnId="{9FF0B436-2015-C443-8192-61960187DEAB}">
      <dgm:prSet/>
      <dgm:spPr/>
      <dgm:t>
        <a:bodyPr/>
        <a:lstStyle/>
        <a:p>
          <a:endParaRPr lang="en-US" sz="2800"/>
        </a:p>
      </dgm:t>
    </dgm:pt>
    <dgm:pt modelId="{AE475A7E-108E-E84B-AE69-81507C61C256}">
      <dgm:prSet phldrT="[Text]" custT="1"/>
      <dgm:spPr/>
      <dgm:t>
        <a:bodyPr/>
        <a:lstStyle/>
        <a:p>
          <a:r>
            <a:rPr lang="en-US" sz="1800" dirty="0"/>
            <a:t>Ideas</a:t>
          </a:r>
        </a:p>
      </dgm:t>
    </dgm:pt>
    <dgm:pt modelId="{A59EF01E-69E7-2F4A-B19C-DCE20025577C}" type="parTrans" cxnId="{1C97523A-C363-2E4C-82D8-4FFF787C6AEE}">
      <dgm:prSet/>
      <dgm:spPr/>
      <dgm:t>
        <a:bodyPr/>
        <a:lstStyle/>
        <a:p>
          <a:endParaRPr lang="en-US" sz="2800"/>
        </a:p>
      </dgm:t>
    </dgm:pt>
    <dgm:pt modelId="{E7E0AF8E-7B62-164D-B1C0-17B353DF6E9F}" type="sibTrans" cxnId="{1C97523A-C363-2E4C-82D8-4FFF787C6AEE}">
      <dgm:prSet custT="1"/>
      <dgm:spPr/>
      <dgm:t>
        <a:bodyPr/>
        <a:lstStyle/>
        <a:p>
          <a:endParaRPr lang="en-US" sz="4800"/>
        </a:p>
      </dgm:t>
    </dgm:pt>
    <dgm:pt modelId="{70EDCCE2-794A-324E-9911-002FC42DC6D4}">
      <dgm:prSet phldrT="[Text]" phldr="1" custT="1"/>
      <dgm:spPr/>
      <dgm:t>
        <a:bodyPr/>
        <a:lstStyle/>
        <a:p>
          <a:endParaRPr lang="en-US" sz="1800"/>
        </a:p>
      </dgm:t>
    </dgm:pt>
    <dgm:pt modelId="{D4F953C1-7519-A94E-A858-7E509A3EA11F}" type="parTrans" cxnId="{8678DA70-DD7D-104B-8FB5-9CE4DF06694B}">
      <dgm:prSet/>
      <dgm:spPr/>
      <dgm:t>
        <a:bodyPr/>
        <a:lstStyle/>
        <a:p>
          <a:endParaRPr lang="en-US" sz="2800"/>
        </a:p>
      </dgm:t>
    </dgm:pt>
    <dgm:pt modelId="{E544F8BC-E983-C54C-BAA8-1C25EC4BA4CC}" type="sibTrans" cxnId="{8678DA70-DD7D-104B-8FB5-9CE4DF06694B}">
      <dgm:prSet/>
      <dgm:spPr/>
      <dgm:t>
        <a:bodyPr/>
        <a:lstStyle/>
        <a:p>
          <a:endParaRPr lang="en-US" sz="2800"/>
        </a:p>
      </dgm:t>
    </dgm:pt>
    <dgm:pt modelId="{9579D8C7-6E17-CB4C-992A-4017C383341B}">
      <dgm:prSet phldrT="[Text]" custT="1"/>
      <dgm:spPr/>
      <dgm:t>
        <a:bodyPr/>
        <a:lstStyle/>
        <a:p>
          <a:r>
            <a:rPr lang="en-US" sz="1800" dirty="0"/>
            <a:t>Execution</a:t>
          </a:r>
        </a:p>
      </dgm:t>
    </dgm:pt>
    <dgm:pt modelId="{3D71D36B-5207-0E4C-B308-3F41EF559167}" type="parTrans" cxnId="{668696EE-BA3E-B846-8579-7EAC5B882EF8}">
      <dgm:prSet/>
      <dgm:spPr/>
      <dgm:t>
        <a:bodyPr/>
        <a:lstStyle/>
        <a:p>
          <a:endParaRPr lang="en-US" sz="2800"/>
        </a:p>
      </dgm:t>
    </dgm:pt>
    <dgm:pt modelId="{48B1C295-DBAD-714F-A1BD-93FEF88CF3FF}" type="sibTrans" cxnId="{668696EE-BA3E-B846-8579-7EAC5B882EF8}">
      <dgm:prSet custT="1"/>
      <dgm:spPr/>
      <dgm:t>
        <a:bodyPr/>
        <a:lstStyle/>
        <a:p>
          <a:endParaRPr lang="en-US" sz="4800"/>
        </a:p>
      </dgm:t>
    </dgm:pt>
    <dgm:pt modelId="{F168D1C7-50A4-2242-845F-11895A88A366}">
      <dgm:prSet phldrT="[Text]" phldr="1" custT="1"/>
      <dgm:spPr/>
      <dgm:t>
        <a:bodyPr/>
        <a:lstStyle/>
        <a:p>
          <a:endParaRPr lang="en-US" sz="1800"/>
        </a:p>
      </dgm:t>
    </dgm:pt>
    <dgm:pt modelId="{5FD9B523-7E15-E940-8177-3CE2BC79B73D}" type="parTrans" cxnId="{5371F536-2BE1-864E-B92D-4721C738DE38}">
      <dgm:prSet/>
      <dgm:spPr/>
      <dgm:t>
        <a:bodyPr/>
        <a:lstStyle/>
        <a:p>
          <a:endParaRPr lang="en-US" sz="2800"/>
        </a:p>
      </dgm:t>
    </dgm:pt>
    <dgm:pt modelId="{4FC60AA0-1C21-8C4C-85C3-CE1D50C05E51}" type="sibTrans" cxnId="{5371F536-2BE1-864E-B92D-4721C738DE38}">
      <dgm:prSet/>
      <dgm:spPr/>
      <dgm:t>
        <a:bodyPr/>
        <a:lstStyle/>
        <a:p>
          <a:endParaRPr lang="en-US" sz="2800"/>
        </a:p>
      </dgm:t>
    </dgm:pt>
    <dgm:pt modelId="{95610211-8384-E242-9483-B277456296A7}" type="pres">
      <dgm:prSet presAssocID="{8D0BE420-FB3D-AC41-9D8C-E1032BF8A8AF}" presName="Name0" presStyleCnt="0">
        <dgm:presLayoutVars>
          <dgm:chMax/>
          <dgm:chPref/>
          <dgm:dir/>
          <dgm:animLvl val="lvl"/>
        </dgm:presLayoutVars>
      </dgm:prSet>
      <dgm:spPr/>
    </dgm:pt>
    <dgm:pt modelId="{92E08E97-98C2-9647-A2F1-0BEBD38FD650}" type="pres">
      <dgm:prSet presAssocID="{F0876CFB-B1DF-9C46-92C6-90C66AC022B8}" presName="composite" presStyleCnt="0"/>
      <dgm:spPr/>
    </dgm:pt>
    <dgm:pt modelId="{1CAAD56F-F2CC-A249-8621-E109EFA40DA7}" type="pres">
      <dgm:prSet presAssocID="{F0876CFB-B1DF-9C46-92C6-90C66AC022B8}" presName="Parent1" presStyleLbl="node1" presStyleIdx="0" presStyleCnt="6">
        <dgm:presLayoutVars>
          <dgm:chMax val="1"/>
          <dgm:chPref val="1"/>
          <dgm:bulletEnabled val="1"/>
        </dgm:presLayoutVars>
      </dgm:prSet>
      <dgm:spPr/>
    </dgm:pt>
    <dgm:pt modelId="{330E5394-1DB6-114E-9B3F-E64F059FE2DD}" type="pres">
      <dgm:prSet presAssocID="{F0876CFB-B1DF-9C46-92C6-90C66AC022B8}" presName="Childtext1" presStyleLbl="revTx" presStyleIdx="0" presStyleCnt="3">
        <dgm:presLayoutVars>
          <dgm:chMax val="0"/>
          <dgm:chPref val="0"/>
          <dgm:bulletEnabled val="1"/>
        </dgm:presLayoutVars>
      </dgm:prSet>
      <dgm:spPr/>
    </dgm:pt>
    <dgm:pt modelId="{E282CA65-1AF1-6F4C-B96E-8132621D335F}" type="pres">
      <dgm:prSet presAssocID="{F0876CFB-B1DF-9C46-92C6-90C66AC022B8}" presName="BalanceSpacing" presStyleCnt="0"/>
      <dgm:spPr/>
    </dgm:pt>
    <dgm:pt modelId="{8823D9AC-3762-B643-B432-810ED1632210}" type="pres">
      <dgm:prSet presAssocID="{F0876CFB-B1DF-9C46-92C6-90C66AC022B8}" presName="BalanceSpacing1" presStyleCnt="0"/>
      <dgm:spPr/>
    </dgm:pt>
    <dgm:pt modelId="{5A6A0F25-9BDE-EA43-BBDF-4D768AD45E08}" type="pres">
      <dgm:prSet presAssocID="{2DEA46CA-8626-A743-A04D-EC53624CF4D6}" presName="Accent1Text" presStyleLbl="node1" presStyleIdx="1" presStyleCnt="6"/>
      <dgm:spPr/>
    </dgm:pt>
    <dgm:pt modelId="{BED843BC-B77D-1D42-A0B7-DB57F7D83B13}" type="pres">
      <dgm:prSet presAssocID="{2DEA46CA-8626-A743-A04D-EC53624CF4D6}" presName="spaceBetweenRectangles" presStyleCnt="0"/>
      <dgm:spPr/>
    </dgm:pt>
    <dgm:pt modelId="{05497623-11EC-DD4E-BB72-9B63291840BF}" type="pres">
      <dgm:prSet presAssocID="{AE475A7E-108E-E84B-AE69-81507C61C256}" presName="composite" presStyleCnt="0"/>
      <dgm:spPr/>
    </dgm:pt>
    <dgm:pt modelId="{C417FA59-B5ED-874E-9D26-E4E07BD3F0DB}" type="pres">
      <dgm:prSet presAssocID="{AE475A7E-108E-E84B-AE69-81507C61C256}" presName="Parent1" presStyleLbl="node1" presStyleIdx="2" presStyleCnt="6">
        <dgm:presLayoutVars>
          <dgm:chMax val="1"/>
          <dgm:chPref val="1"/>
          <dgm:bulletEnabled val="1"/>
        </dgm:presLayoutVars>
      </dgm:prSet>
      <dgm:spPr/>
    </dgm:pt>
    <dgm:pt modelId="{E91BA6FF-52C8-6941-A03A-76488795FA69}" type="pres">
      <dgm:prSet presAssocID="{AE475A7E-108E-E84B-AE69-81507C61C256}" presName="Childtext1" presStyleLbl="revTx" presStyleIdx="1" presStyleCnt="3">
        <dgm:presLayoutVars>
          <dgm:chMax val="0"/>
          <dgm:chPref val="0"/>
          <dgm:bulletEnabled val="1"/>
        </dgm:presLayoutVars>
      </dgm:prSet>
      <dgm:spPr/>
    </dgm:pt>
    <dgm:pt modelId="{F3F642B7-1CD7-B34C-834D-24F82DCEB77C}" type="pres">
      <dgm:prSet presAssocID="{AE475A7E-108E-E84B-AE69-81507C61C256}" presName="BalanceSpacing" presStyleCnt="0"/>
      <dgm:spPr/>
    </dgm:pt>
    <dgm:pt modelId="{56515864-27C1-E847-AAA9-77F65B9220B1}" type="pres">
      <dgm:prSet presAssocID="{AE475A7E-108E-E84B-AE69-81507C61C256}" presName="BalanceSpacing1" presStyleCnt="0"/>
      <dgm:spPr/>
    </dgm:pt>
    <dgm:pt modelId="{10565030-D9BD-DF4B-8A95-B83CB8A49BAB}" type="pres">
      <dgm:prSet presAssocID="{E7E0AF8E-7B62-164D-B1C0-17B353DF6E9F}" presName="Accent1Text" presStyleLbl="node1" presStyleIdx="3" presStyleCnt="6"/>
      <dgm:spPr/>
    </dgm:pt>
    <dgm:pt modelId="{F3AA158B-003A-A247-ACEC-D9FF921F7C08}" type="pres">
      <dgm:prSet presAssocID="{E7E0AF8E-7B62-164D-B1C0-17B353DF6E9F}" presName="spaceBetweenRectangles" presStyleCnt="0"/>
      <dgm:spPr/>
    </dgm:pt>
    <dgm:pt modelId="{93AFC1DC-AF0D-9145-8349-E32D273D5837}" type="pres">
      <dgm:prSet presAssocID="{9579D8C7-6E17-CB4C-992A-4017C383341B}" presName="composite" presStyleCnt="0"/>
      <dgm:spPr/>
    </dgm:pt>
    <dgm:pt modelId="{37DBDC3A-B54B-BC4F-8195-CDEDE31A3576}" type="pres">
      <dgm:prSet presAssocID="{9579D8C7-6E17-CB4C-992A-4017C383341B}" presName="Parent1" presStyleLbl="node1" presStyleIdx="4" presStyleCnt="6" custScaleX="172183">
        <dgm:presLayoutVars>
          <dgm:chMax val="1"/>
          <dgm:chPref val="1"/>
          <dgm:bulletEnabled val="1"/>
        </dgm:presLayoutVars>
      </dgm:prSet>
      <dgm:spPr/>
    </dgm:pt>
    <dgm:pt modelId="{AC9DFD43-A6C4-B74A-B52E-3FD0B204782E}" type="pres">
      <dgm:prSet presAssocID="{9579D8C7-6E17-CB4C-992A-4017C383341B}" presName="Childtext1" presStyleLbl="revTx" presStyleIdx="2" presStyleCnt="3">
        <dgm:presLayoutVars>
          <dgm:chMax val="0"/>
          <dgm:chPref val="0"/>
          <dgm:bulletEnabled val="1"/>
        </dgm:presLayoutVars>
      </dgm:prSet>
      <dgm:spPr/>
    </dgm:pt>
    <dgm:pt modelId="{A394694D-DBCA-B64E-BAC6-F92ED0A92F39}" type="pres">
      <dgm:prSet presAssocID="{9579D8C7-6E17-CB4C-992A-4017C383341B}" presName="BalanceSpacing" presStyleCnt="0"/>
      <dgm:spPr/>
    </dgm:pt>
    <dgm:pt modelId="{DB7D2844-1ABF-B344-B912-827C3803140D}" type="pres">
      <dgm:prSet presAssocID="{9579D8C7-6E17-CB4C-992A-4017C383341B}" presName="BalanceSpacing1" presStyleCnt="0"/>
      <dgm:spPr/>
    </dgm:pt>
    <dgm:pt modelId="{D0C2F2DA-0F27-A243-AA1D-9B5208DBF0EB}" type="pres">
      <dgm:prSet presAssocID="{48B1C295-DBAD-714F-A1BD-93FEF88CF3FF}" presName="Accent1Text" presStyleLbl="node1" presStyleIdx="5" presStyleCnt="6"/>
      <dgm:spPr/>
    </dgm:pt>
  </dgm:ptLst>
  <dgm:cxnLst>
    <dgm:cxn modelId="{9FF0B436-2015-C443-8192-61960187DEAB}" srcId="{F0876CFB-B1DF-9C46-92C6-90C66AC022B8}" destId="{3B2A0EED-A608-4441-9B2D-DD6DD8232A6A}" srcOrd="0" destOrd="0" parTransId="{C823DE60-B6E3-0C4B-9676-912035BA7C5B}" sibTransId="{694C5A16-1719-7D4E-872B-E8FA5338A889}"/>
    <dgm:cxn modelId="{5371F536-2BE1-864E-B92D-4721C738DE38}" srcId="{9579D8C7-6E17-CB4C-992A-4017C383341B}" destId="{F168D1C7-50A4-2242-845F-11895A88A366}" srcOrd="0" destOrd="0" parTransId="{5FD9B523-7E15-E940-8177-3CE2BC79B73D}" sibTransId="{4FC60AA0-1C21-8C4C-85C3-CE1D50C05E51}"/>
    <dgm:cxn modelId="{1C97523A-C363-2E4C-82D8-4FFF787C6AEE}" srcId="{8D0BE420-FB3D-AC41-9D8C-E1032BF8A8AF}" destId="{AE475A7E-108E-E84B-AE69-81507C61C256}" srcOrd="1" destOrd="0" parTransId="{A59EF01E-69E7-2F4A-B19C-DCE20025577C}" sibTransId="{E7E0AF8E-7B62-164D-B1C0-17B353DF6E9F}"/>
    <dgm:cxn modelId="{92CEDD40-18B0-2645-9F53-44628A1523D6}" type="presOf" srcId="{3B2A0EED-A608-4441-9B2D-DD6DD8232A6A}" destId="{330E5394-1DB6-114E-9B3F-E64F059FE2DD}" srcOrd="0" destOrd="0" presId="urn:microsoft.com/office/officeart/2008/layout/AlternatingHexagons"/>
    <dgm:cxn modelId="{7D97A14B-795F-7D40-B477-3E0E16EF923A}" srcId="{8D0BE420-FB3D-AC41-9D8C-E1032BF8A8AF}" destId="{F0876CFB-B1DF-9C46-92C6-90C66AC022B8}" srcOrd="0" destOrd="0" parTransId="{18970596-C403-644A-8F92-A8C0FF1AD68D}" sibTransId="{2DEA46CA-8626-A743-A04D-EC53624CF4D6}"/>
    <dgm:cxn modelId="{A8437C6D-98CF-3348-B655-BE33CC657D7A}" type="presOf" srcId="{2DEA46CA-8626-A743-A04D-EC53624CF4D6}" destId="{5A6A0F25-9BDE-EA43-BBDF-4D768AD45E08}" srcOrd="0" destOrd="0" presId="urn:microsoft.com/office/officeart/2008/layout/AlternatingHexagons"/>
    <dgm:cxn modelId="{5067336E-ED90-2541-8491-E75E13F9E348}" type="presOf" srcId="{70EDCCE2-794A-324E-9911-002FC42DC6D4}" destId="{E91BA6FF-52C8-6941-A03A-76488795FA69}" srcOrd="0" destOrd="0" presId="urn:microsoft.com/office/officeart/2008/layout/AlternatingHexagons"/>
    <dgm:cxn modelId="{8678DA70-DD7D-104B-8FB5-9CE4DF06694B}" srcId="{AE475A7E-108E-E84B-AE69-81507C61C256}" destId="{70EDCCE2-794A-324E-9911-002FC42DC6D4}" srcOrd="0" destOrd="0" parTransId="{D4F953C1-7519-A94E-A858-7E509A3EA11F}" sibTransId="{E544F8BC-E983-C54C-BAA8-1C25EC4BA4CC}"/>
    <dgm:cxn modelId="{0EEE0585-3E88-7F47-BA1A-E3DF2325781D}" type="presOf" srcId="{AE475A7E-108E-E84B-AE69-81507C61C256}" destId="{C417FA59-B5ED-874E-9D26-E4E07BD3F0DB}" srcOrd="0" destOrd="0" presId="urn:microsoft.com/office/officeart/2008/layout/AlternatingHexagons"/>
    <dgm:cxn modelId="{579A0795-191A-384B-B179-A764094B0BBE}" type="presOf" srcId="{E7E0AF8E-7B62-164D-B1C0-17B353DF6E9F}" destId="{10565030-D9BD-DF4B-8A95-B83CB8A49BAB}" srcOrd="0" destOrd="0" presId="urn:microsoft.com/office/officeart/2008/layout/AlternatingHexagons"/>
    <dgm:cxn modelId="{3AB396B5-FBE2-864B-8686-97D46FB3B108}" type="presOf" srcId="{F0876CFB-B1DF-9C46-92C6-90C66AC022B8}" destId="{1CAAD56F-F2CC-A249-8621-E109EFA40DA7}" srcOrd="0" destOrd="0" presId="urn:microsoft.com/office/officeart/2008/layout/AlternatingHexagons"/>
    <dgm:cxn modelId="{36A4B8C9-5B73-7449-B989-7FD07AF40C67}" type="presOf" srcId="{8D0BE420-FB3D-AC41-9D8C-E1032BF8A8AF}" destId="{95610211-8384-E242-9483-B277456296A7}" srcOrd="0" destOrd="0" presId="urn:microsoft.com/office/officeart/2008/layout/AlternatingHexagons"/>
    <dgm:cxn modelId="{CD5C1DCB-B2F7-E947-9E0A-8A76F0C64251}" type="presOf" srcId="{9579D8C7-6E17-CB4C-992A-4017C383341B}" destId="{37DBDC3A-B54B-BC4F-8195-CDEDE31A3576}" srcOrd="0" destOrd="0" presId="urn:microsoft.com/office/officeart/2008/layout/AlternatingHexagons"/>
    <dgm:cxn modelId="{247383CF-AFBB-7943-8C3C-47FC6EBBF359}" type="presOf" srcId="{48B1C295-DBAD-714F-A1BD-93FEF88CF3FF}" destId="{D0C2F2DA-0F27-A243-AA1D-9B5208DBF0EB}" srcOrd="0" destOrd="0" presId="urn:microsoft.com/office/officeart/2008/layout/AlternatingHexagons"/>
    <dgm:cxn modelId="{5F4AD5ED-A6F8-884A-A900-1BF446943B16}" type="presOf" srcId="{F168D1C7-50A4-2242-845F-11895A88A366}" destId="{AC9DFD43-A6C4-B74A-B52E-3FD0B204782E}" srcOrd="0" destOrd="0" presId="urn:microsoft.com/office/officeart/2008/layout/AlternatingHexagons"/>
    <dgm:cxn modelId="{668696EE-BA3E-B846-8579-7EAC5B882EF8}" srcId="{8D0BE420-FB3D-AC41-9D8C-E1032BF8A8AF}" destId="{9579D8C7-6E17-CB4C-992A-4017C383341B}" srcOrd="2" destOrd="0" parTransId="{3D71D36B-5207-0E4C-B308-3F41EF559167}" sibTransId="{48B1C295-DBAD-714F-A1BD-93FEF88CF3FF}"/>
    <dgm:cxn modelId="{7B2AD4DD-B1B7-904D-AD34-BA1AB6726E32}" type="presParOf" srcId="{95610211-8384-E242-9483-B277456296A7}" destId="{92E08E97-98C2-9647-A2F1-0BEBD38FD650}" srcOrd="0" destOrd="0" presId="urn:microsoft.com/office/officeart/2008/layout/AlternatingHexagons"/>
    <dgm:cxn modelId="{7013EEF6-58F9-3045-B850-BC48E98383CC}" type="presParOf" srcId="{92E08E97-98C2-9647-A2F1-0BEBD38FD650}" destId="{1CAAD56F-F2CC-A249-8621-E109EFA40DA7}" srcOrd="0" destOrd="0" presId="urn:microsoft.com/office/officeart/2008/layout/AlternatingHexagons"/>
    <dgm:cxn modelId="{F683FC7F-50C8-5349-82E2-FE1B4DA289BF}" type="presParOf" srcId="{92E08E97-98C2-9647-A2F1-0BEBD38FD650}" destId="{330E5394-1DB6-114E-9B3F-E64F059FE2DD}" srcOrd="1" destOrd="0" presId="urn:microsoft.com/office/officeart/2008/layout/AlternatingHexagons"/>
    <dgm:cxn modelId="{9E629C8A-E8B3-6349-AB79-83535297D736}" type="presParOf" srcId="{92E08E97-98C2-9647-A2F1-0BEBD38FD650}" destId="{E282CA65-1AF1-6F4C-B96E-8132621D335F}" srcOrd="2" destOrd="0" presId="urn:microsoft.com/office/officeart/2008/layout/AlternatingHexagons"/>
    <dgm:cxn modelId="{80919985-02F0-E046-A078-290699D7D130}" type="presParOf" srcId="{92E08E97-98C2-9647-A2F1-0BEBD38FD650}" destId="{8823D9AC-3762-B643-B432-810ED1632210}" srcOrd="3" destOrd="0" presId="urn:microsoft.com/office/officeart/2008/layout/AlternatingHexagons"/>
    <dgm:cxn modelId="{031E2FFB-9661-3549-B267-B2777BFED9DE}" type="presParOf" srcId="{92E08E97-98C2-9647-A2F1-0BEBD38FD650}" destId="{5A6A0F25-9BDE-EA43-BBDF-4D768AD45E08}" srcOrd="4" destOrd="0" presId="urn:microsoft.com/office/officeart/2008/layout/AlternatingHexagons"/>
    <dgm:cxn modelId="{5880E370-7B95-3746-935C-10828369483F}" type="presParOf" srcId="{95610211-8384-E242-9483-B277456296A7}" destId="{BED843BC-B77D-1D42-A0B7-DB57F7D83B13}" srcOrd="1" destOrd="0" presId="urn:microsoft.com/office/officeart/2008/layout/AlternatingHexagons"/>
    <dgm:cxn modelId="{E96A70FF-7034-EF47-9DC7-859CE7DB54B3}" type="presParOf" srcId="{95610211-8384-E242-9483-B277456296A7}" destId="{05497623-11EC-DD4E-BB72-9B63291840BF}" srcOrd="2" destOrd="0" presId="urn:microsoft.com/office/officeart/2008/layout/AlternatingHexagons"/>
    <dgm:cxn modelId="{0ABEB61B-AC9A-EF4A-986C-9612228B6685}" type="presParOf" srcId="{05497623-11EC-DD4E-BB72-9B63291840BF}" destId="{C417FA59-B5ED-874E-9D26-E4E07BD3F0DB}" srcOrd="0" destOrd="0" presId="urn:microsoft.com/office/officeart/2008/layout/AlternatingHexagons"/>
    <dgm:cxn modelId="{9E3D96FA-BCCA-4B4E-87E9-E31AED5F3D6E}" type="presParOf" srcId="{05497623-11EC-DD4E-BB72-9B63291840BF}" destId="{E91BA6FF-52C8-6941-A03A-76488795FA69}" srcOrd="1" destOrd="0" presId="urn:microsoft.com/office/officeart/2008/layout/AlternatingHexagons"/>
    <dgm:cxn modelId="{D901EC2F-1F5C-4242-A305-F516D4864DE9}" type="presParOf" srcId="{05497623-11EC-DD4E-BB72-9B63291840BF}" destId="{F3F642B7-1CD7-B34C-834D-24F82DCEB77C}" srcOrd="2" destOrd="0" presId="urn:microsoft.com/office/officeart/2008/layout/AlternatingHexagons"/>
    <dgm:cxn modelId="{F5BF539B-4919-834C-AE0D-8214F4FAB929}" type="presParOf" srcId="{05497623-11EC-DD4E-BB72-9B63291840BF}" destId="{56515864-27C1-E847-AAA9-77F65B9220B1}" srcOrd="3" destOrd="0" presId="urn:microsoft.com/office/officeart/2008/layout/AlternatingHexagons"/>
    <dgm:cxn modelId="{678C6E79-0267-1A44-AD1E-C7105911EAAB}" type="presParOf" srcId="{05497623-11EC-DD4E-BB72-9B63291840BF}" destId="{10565030-D9BD-DF4B-8A95-B83CB8A49BAB}" srcOrd="4" destOrd="0" presId="urn:microsoft.com/office/officeart/2008/layout/AlternatingHexagons"/>
    <dgm:cxn modelId="{45DCA298-7AFC-4C42-9ED9-3A40F1BD4D21}" type="presParOf" srcId="{95610211-8384-E242-9483-B277456296A7}" destId="{F3AA158B-003A-A247-ACEC-D9FF921F7C08}" srcOrd="3" destOrd="0" presId="urn:microsoft.com/office/officeart/2008/layout/AlternatingHexagons"/>
    <dgm:cxn modelId="{B82DF71A-FD39-3A40-943B-C5044FC38546}" type="presParOf" srcId="{95610211-8384-E242-9483-B277456296A7}" destId="{93AFC1DC-AF0D-9145-8349-E32D273D5837}" srcOrd="4" destOrd="0" presId="urn:microsoft.com/office/officeart/2008/layout/AlternatingHexagons"/>
    <dgm:cxn modelId="{E8F8232F-34B7-7541-8BE3-532A00DB9E3D}" type="presParOf" srcId="{93AFC1DC-AF0D-9145-8349-E32D273D5837}" destId="{37DBDC3A-B54B-BC4F-8195-CDEDE31A3576}" srcOrd="0" destOrd="0" presId="urn:microsoft.com/office/officeart/2008/layout/AlternatingHexagons"/>
    <dgm:cxn modelId="{6693ECED-E4E1-6049-9270-747BC683BBAD}" type="presParOf" srcId="{93AFC1DC-AF0D-9145-8349-E32D273D5837}" destId="{AC9DFD43-A6C4-B74A-B52E-3FD0B204782E}" srcOrd="1" destOrd="0" presId="urn:microsoft.com/office/officeart/2008/layout/AlternatingHexagons"/>
    <dgm:cxn modelId="{257B171B-72F9-6648-8368-7D63226B5227}" type="presParOf" srcId="{93AFC1DC-AF0D-9145-8349-E32D273D5837}" destId="{A394694D-DBCA-B64E-BAC6-F92ED0A92F39}" srcOrd="2" destOrd="0" presId="urn:microsoft.com/office/officeart/2008/layout/AlternatingHexagons"/>
    <dgm:cxn modelId="{80F583B3-87C9-3143-AFC9-5D9A8459FFAF}" type="presParOf" srcId="{93AFC1DC-AF0D-9145-8349-E32D273D5837}" destId="{DB7D2844-1ABF-B344-B912-827C3803140D}" srcOrd="3" destOrd="0" presId="urn:microsoft.com/office/officeart/2008/layout/AlternatingHexagons"/>
    <dgm:cxn modelId="{73A28CE6-EF52-1445-B8BE-4BF3057CCF88}" type="presParOf" srcId="{93AFC1DC-AF0D-9145-8349-E32D273D5837}" destId="{D0C2F2DA-0F27-A243-AA1D-9B5208DBF0EB}"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4FEC72-3A02-3349-AA00-0D264F17D9B1}" type="doc">
      <dgm:prSet loTypeId="urn:microsoft.com/office/officeart/2005/8/layout/vProcess5" loCatId="" qsTypeId="urn:microsoft.com/office/officeart/2005/8/quickstyle/simple1" qsCatId="simple" csTypeId="urn:microsoft.com/office/officeart/2005/8/colors/accent1_2" csCatId="accent1" phldr="1"/>
      <dgm:spPr/>
      <dgm:t>
        <a:bodyPr/>
        <a:lstStyle/>
        <a:p>
          <a:endParaRPr lang="en-US"/>
        </a:p>
      </dgm:t>
    </dgm:pt>
    <dgm:pt modelId="{FAFF5095-47F4-F94B-9CA7-C917C8DDF167}">
      <dgm:prSet phldrT="[Text]"/>
      <dgm:spPr/>
      <dgm:t>
        <a:bodyPr/>
        <a:lstStyle/>
        <a:p>
          <a:r>
            <a:rPr lang="en-US" dirty="0"/>
            <a:t>Set an aim</a:t>
          </a:r>
        </a:p>
      </dgm:t>
    </dgm:pt>
    <dgm:pt modelId="{4150EE55-F3D1-0448-8D4E-A6714F3EE380}" type="parTrans" cxnId="{490B7A46-FDBB-5C47-B7F1-F199E0A5DE5B}">
      <dgm:prSet/>
      <dgm:spPr/>
      <dgm:t>
        <a:bodyPr/>
        <a:lstStyle/>
        <a:p>
          <a:endParaRPr lang="en-US"/>
        </a:p>
      </dgm:t>
    </dgm:pt>
    <dgm:pt modelId="{F1ECA7A4-9A82-374C-801C-45223414006D}" type="sibTrans" cxnId="{490B7A46-FDBB-5C47-B7F1-F199E0A5DE5B}">
      <dgm:prSet/>
      <dgm:spPr/>
      <dgm:t>
        <a:bodyPr/>
        <a:lstStyle/>
        <a:p>
          <a:endParaRPr lang="en-US"/>
        </a:p>
      </dgm:t>
    </dgm:pt>
    <dgm:pt modelId="{A353AA43-5945-D344-825A-8A891080E940}">
      <dgm:prSet phldrT="[Text]"/>
      <dgm:spPr/>
      <dgm:t>
        <a:bodyPr/>
        <a:lstStyle/>
        <a:p>
          <a:r>
            <a:rPr lang="en-US" dirty="0"/>
            <a:t>Establish measures</a:t>
          </a:r>
        </a:p>
      </dgm:t>
    </dgm:pt>
    <dgm:pt modelId="{76038053-1677-0643-849D-603C777392D5}" type="parTrans" cxnId="{F5DF7964-1733-9049-B694-FEE030A98513}">
      <dgm:prSet/>
      <dgm:spPr/>
      <dgm:t>
        <a:bodyPr/>
        <a:lstStyle/>
        <a:p>
          <a:endParaRPr lang="en-US"/>
        </a:p>
      </dgm:t>
    </dgm:pt>
    <dgm:pt modelId="{265F5F2B-EAAC-FD4E-BD95-999953BCBD24}" type="sibTrans" cxnId="{F5DF7964-1733-9049-B694-FEE030A98513}">
      <dgm:prSet/>
      <dgm:spPr/>
      <dgm:t>
        <a:bodyPr/>
        <a:lstStyle/>
        <a:p>
          <a:endParaRPr lang="en-US"/>
        </a:p>
      </dgm:t>
    </dgm:pt>
    <dgm:pt modelId="{7B617168-0729-594A-9A24-CBE01AD87644}">
      <dgm:prSet phldrT="[Text]"/>
      <dgm:spPr/>
      <dgm:t>
        <a:bodyPr/>
        <a:lstStyle/>
        <a:p>
          <a:r>
            <a:rPr lang="en-US" dirty="0"/>
            <a:t>Identify changes</a:t>
          </a:r>
        </a:p>
      </dgm:t>
    </dgm:pt>
    <dgm:pt modelId="{7326BBE4-E833-2444-9FB5-AEB63DBC7E59}" type="parTrans" cxnId="{E2A9CB1D-8DE4-4F45-905A-686854305476}">
      <dgm:prSet/>
      <dgm:spPr/>
      <dgm:t>
        <a:bodyPr/>
        <a:lstStyle/>
        <a:p>
          <a:endParaRPr lang="en-US"/>
        </a:p>
      </dgm:t>
    </dgm:pt>
    <dgm:pt modelId="{011BEE24-90AB-E44E-91D8-41488F7C6346}" type="sibTrans" cxnId="{E2A9CB1D-8DE4-4F45-905A-686854305476}">
      <dgm:prSet/>
      <dgm:spPr/>
      <dgm:t>
        <a:bodyPr/>
        <a:lstStyle/>
        <a:p>
          <a:endParaRPr lang="en-US"/>
        </a:p>
      </dgm:t>
    </dgm:pt>
    <dgm:pt modelId="{57FCF559-3C80-2347-96F6-BA802425309A}">
      <dgm:prSet/>
      <dgm:spPr/>
      <dgm:t>
        <a:bodyPr/>
        <a:lstStyle/>
        <a:p>
          <a:r>
            <a:rPr lang="en-US" dirty="0"/>
            <a:t>Test changes</a:t>
          </a:r>
        </a:p>
      </dgm:t>
    </dgm:pt>
    <dgm:pt modelId="{EC549813-AF41-2F49-918E-7E61C32D0D9D}" type="parTrans" cxnId="{9479A0FF-9B32-6742-A9E0-EC82679023D0}">
      <dgm:prSet/>
      <dgm:spPr/>
      <dgm:t>
        <a:bodyPr/>
        <a:lstStyle/>
        <a:p>
          <a:endParaRPr lang="en-US"/>
        </a:p>
      </dgm:t>
    </dgm:pt>
    <dgm:pt modelId="{541F57C0-21AD-E64E-BC78-20AE8B757EAE}" type="sibTrans" cxnId="{9479A0FF-9B32-6742-A9E0-EC82679023D0}">
      <dgm:prSet/>
      <dgm:spPr/>
      <dgm:t>
        <a:bodyPr/>
        <a:lstStyle/>
        <a:p>
          <a:endParaRPr lang="en-US"/>
        </a:p>
      </dgm:t>
    </dgm:pt>
    <dgm:pt modelId="{4AF288E7-A1DD-9E4E-ABF6-8E52EAD82EE7}">
      <dgm:prSet/>
      <dgm:spPr/>
      <dgm:t>
        <a:bodyPr/>
        <a:lstStyle/>
        <a:p>
          <a:r>
            <a:rPr lang="en-US" dirty="0"/>
            <a:t>Implement changes</a:t>
          </a:r>
        </a:p>
      </dgm:t>
    </dgm:pt>
    <dgm:pt modelId="{E58A2FC6-3116-B44F-ABA6-71A38CE6AB41}" type="parTrans" cxnId="{EE7379D7-FCAA-C743-83E7-FD87FBE7A728}">
      <dgm:prSet/>
      <dgm:spPr/>
      <dgm:t>
        <a:bodyPr/>
        <a:lstStyle/>
        <a:p>
          <a:endParaRPr lang="en-US"/>
        </a:p>
      </dgm:t>
    </dgm:pt>
    <dgm:pt modelId="{4FE5764E-7D04-CA46-860C-1A040A65B273}" type="sibTrans" cxnId="{EE7379D7-FCAA-C743-83E7-FD87FBE7A728}">
      <dgm:prSet/>
      <dgm:spPr/>
      <dgm:t>
        <a:bodyPr/>
        <a:lstStyle/>
        <a:p>
          <a:endParaRPr lang="en-US"/>
        </a:p>
      </dgm:t>
    </dgm:pt>
    <dgm:pt modelId="{3860488F-4268-E941-B905-F57D30233015}" type="pres">
      <dgm:prSet presAssocID="{9A4FEC72-3A02-3349-AA00-0D264F17D9B1}" presName="outerComposite" presStyleCnt="0">
        <dgm:presLayoutVars>
          <dgm:chMax val="5"/>
          <dgm:dir/>
          <dgm:resizeHandles val="exact"/>
        </dgm:presLayoutVars>
      </dgm:prSet>
      <dgm:spPr/>
    </dgm:pt>
    <dgm:pt modelId="{5AE4EA4F-D756-7648-BBAF-45E9412CBF70}" type="pres">
      <dgm:prSet presAssocID="{9A4FEC72-3A02-3349-AA00-0D264F17D9B1}" presName="dummyMaxCanvas" presStyleCnt="0">
        <dgm:presLayoutVars/>
      </dgm:prSet>
      <dgm:spPr/>
    </dgm:pt>
    <dgm:pt modelId="{1BEFD5BB-D6EE-584A-AF60-021BFE0D00BA}" type="pres">
      <dgm:prSet presAssocID="{9A4FEC72-3A02-3349-AA00-0D264F17D9B1}" presName="FiveNodes_1" presStyleLbl="node1" presStyleIdx="0" presStyleCnt="5">
        <dgm:presLayoutVars>
          <dgm:bulletEnabled val="1"/>
        </dgm:presLayoutVars>
      </dgm:prSet>
      <dgm:spPr/>
    </dgm:pt>
    <dgm:pt modelId="{F56B7302-558F-0642-AE1D-F9C43AA0D65E}" type="pres">
      <dgm:prSet presAssocID="{9A4FEC72-3A02-3349-AA00-0D264F17D9B1}" presName="FiveNodes_2" presStyleLbl="node1" presStyleIdx="1" presStyleCnt="5">
        <dgm:presLayoutVars>
          <dgm:bulletEnabled val="1"/>
        </dgm:presLayoutVars>
      </dgm:prSet>
      <dgm:spPr/>
    </dgm:pt>
    <dgm:pt modelId="{49FA0F8E-03A7-7848-B0C2-2011E0B558BD}" type="pres">
      <dgm:prSet presAssocID="{9A4FEC72-3A02-3349-AA00-0D264F17D9B1}" presName="FiveNodes_3" presStyleLbl="node1" presStyleIdx="2" presStyleCnt="5">
        <dgm:presLayoutVars>
          <dgm:bulletEnabled val="1"/>
        </dgm:presLayoutVars>
      </dgm:prSet>
      <dgm:spPr/>
    </dgm:pt>
    <dgm:pt modelId="{8901F271-BD05-5747-B162-E576A00432E4}" type="pres">
      <dgm:prSet presAssocID="{9A4FEC72-3A02-3349-AA00-0D264F17D9B1}" presName="FiveNodes_4" presStyleLbl="node1" presStyleIdx="3" presStyleCnt="5">
        <dgm:presLayoutVars>
          <dgm:bulletEnabled val="1"/>
        </dgm:presLayoutVars>
      </dgm:prSet>
      <dgm:spPr/>
    </dgm:pt>
    <dgm:pt modelId="{703D64C7-9720-1F4D-9AC5-2C0D42D78E97}" type="pres">
      <dgm:prSet presAssocID="{9A4FEC72-3A02-3349-AA00-0D264F17D9B1}" presName="FiveNodes_5" presStyleLbl="node1" presStyleIdx="4" presStyleCnt="5">
        <dgm:presLayoutVars>
          <dgm:bulletEnabled val="1"/>
        </dgm:presLayoutVars>
      </dgm:prSet>
      <dgm:spPr/>
    </dgm:pt>
    <dgm:pt modelId="{75818459-5DAD-3D45-A289-A92794C21AA7}" type="pres">
      <dgm:prSet presAssocID="{9A4FEC72-3A02-3349-AA00-0D264F17D9B1}" presName="FiveConn_1-2" presStyleLbl="fgAccFollowNode1" presStyleIdx="0" presStyleCnt="4">
        <dgm:presLayoutVars>
          <dgm:bulletEnabled val="1"/>
        </dgm:presLayoutVars>
      </dgm:prSet>
      <dgm:spPr/>
    </dgm:pt>
    <dgm:pt modelId="{14FEA957-13D3-1F4A-B4A9-C8D8ABE5FF45}" type="pres">
      <dgm:prSet presAssocID="{9A4FEC72-3A02-3349-AA00-0D264F17D9B1}" presName="FiveConn_2-3" presStyleLbl="fgAccFollowNode1" presStyleIdx="1" presStyleCnt="4">
        <dgm:presLayoutVars>
          <dgm:bulletEnabled val="1"/>
        </dgm:presLayoutVars>
      </dgm:prSet>
      <dgm:spPr/>
    </dgm:pt>
    <dgm:pt modelId="{D28BF2DB-FCB5-9445-919C-E7AA54FB3320}" type="pres">
      <dgm:prSet presAssocID="{9A4FEC72-3A02-3349-AA00-0D264F17D9B1}" presName="FiveConn_3-4" presStyleLbl="fgAccFollowNode1" presStyleIdx="2" presStyleCnt="4">
        <dgm:presLayoutVars>
          <dgm:bulletEnabled val="1"/>
        </dgm:presLayoutVars>
      </dgm:prSet>
      <dgm:spPr/>
    </dgm:pt>
    <dgm:pt modelId="{13CDCE61-8A4A-9545-A146-D4B3BD4FCF9F}" type="pres">
      <dgm:prSet presAssocID="{9A4FEC72-3A02-3349-AA00-0D264F17D9B1}" presName="FiveConn_4-5" presStyleLbl="fgAccFollowNode1" presStyleIdx="3" presStyleCnt="4">
        <dgm:presLayoutVars>
          <dgm:bulletEnabled val="1"/>
        </dgm:presLayoutVars>
      </dgm:prSet>
      <dgm:spPr/>
    </dgm:pt>
    <dgm:pt modelId="{E3569A6D-5DA2-0547-A83C-63281DACB873}" type="pres">
      <dgm:prSet presAssocID="{9A4FEC72-3A02-3349-AA00-0D264F17D9B1}" presName="FiveNodes_1_text" presStyleLbl="node1" presStyleIdx="4" presStyleCnt="5">
        <dgm:presLayoutVars>
          <dgm:bulletEnabled val="1"/>
        </dgm:presLayoutVars>
      </dgm:prSet>
      <dgm:spPr/>
    </dgm:pt>
    <dgm:pt modelId="{29830530-BEB7-E047-B5B4-D55CA7793078}" type="pres">
      <dgm:prSet presAssocID="{9A4FEC72-3A02-3349-AA00-0D264F17D9B1}" presName="FiveNodes_2_text" presStyleLbl="node1" presStyleIdx="4" presStyleCnt="5">
        <dgm:presLayoutVars>
          <dgm:bulletEnabled val="1"/>
        </dgm:presLayoutVars>
      </dgm:prSet>
      <dgm:spPr/>
    </dgm:pt>
    <dgm:pt modelId="{A651477D-58F5-A84F-807B-BC970B627B1A}" type="pres">
      <dgm:prSet presAssocID="{9A4FEC72-3A02-3349-AA00-0D264F17D9B1}" presName="FiveNodes_3_text" presStyleLbl="node1" presStyleIdx="4" presStyleCnt="5">
        <dgm:presLayoutVars>
          <dgm:bulletEnabled val="1"/>
        </dgm:presLayoutVars>
      </dgm:prSet>
      <dgm:spPr/>
    </dgm:pt>
    <dgm:pt modelId="{53B99559-CCB9-534E-A922-F537B55B4700}" type="pres">
      <dgm:prSet presAssocID="{9A4FEC72-3A02-3349-AA00-0D264F17D9B1}" presName="FiveNodes_4_text" presStyleLbl="node1" presStyleIdx="4" presStyleCnt="5">
        <dgm:presLayoutVars>
          <dgm:bulletEnabled val="1"/>
        </dgm:presLayoutVars>
      </dgm:prSet>
      <dgm:spPr/>
    </dgm:pt>
    <dgm:pt modelId="{4E07C3EE-A234-2748-975B-D6DFFD0C0FF8}" type="pres">
      <dgm:prSet presAssocID="{9A4FEC72-3A02-3349-AA00-0D264F17D9B1}" presName="FiveNodes_5_text" presStyleLbl="node1" presStyleIdx="4" presStyleCnt="5">
        <dgm:presLayoutVars>
          <dgm:bulletEnabled val="1"/>
        </dgm:presLayoutVars>
      </dgm:prSet>
      <dgm:spPr/>
    </dgm:pt>
  </dgm:ptLst>
  <dgm:cxnLst>
    <dgm:cxn modelId="{03FCAF17-E9C8-4844-836A-6E1966C4A6EA}" type="presOf" srcId="{F1ECA7A4-9A82-374C-801C-45223414006D}" destId="{75818459-5DAD-3D45-A289-A92794C21AA7}" srcOrd="0" destOrd="0" presId="urn:microsoft.com/office/officeart/2005/8/layout/vProcess5"/>
    <dgm:cxn modelId="{E2A9CB1D-8DE4-4F45-905A-686854305476}" srcId="{9A4FEC72-3A02-3349-AA00-0D264F17D9B1}" destId="{7B617168-0729-594A-9A24-CBE01AD87644}" srcOrd="2" destOrd="0" parTransId="{7326BBE4-E833-2444-9FB5-AEB63DBC7E59}" sibTransId="{011BEE24-90AB-E44E-91D8-41488F7C6346}"/>
    <dgm:cxn modelId="{D0B8AE26-DF4C-DD4D-BA32-98651158AC87}" type="presOf" srcId="{FAFF5095-47F4-F94B-9CA7-C917C8DDF167}" destId="{1BEFD5BB-D6EE-584A-AF60-021BFE0D00BA}" srcOrd="0" destOrd="0" presId="urn:microsoft.com/office/officeart/2005/8/layout/vProcess5"/>
    <dgm:cxn modelId="{9EBEB838-7B98-844E-AE2C-C8235CD1F317}" type="presOf" srcId="{9A4FEC72-3A02-3349-AA00-0D264F17D9B1}" destId="{3860488F-4268-E941-B905-F57D30233015}" srcOrd="0" destOrd="0" presId="urn:microsoft.com/office/officeart/2005/8/layout/vProcess5"/>
    <dgm:cxn modelId="{490B7A46-FDBB-5C47-B7F1-F199E0A5DE5B}" srcId="{9A4FEC72-3A02-3349-AA00-0D264F17D9B1}" destId="{FAFF5095-47F4-F94B-9CA7-C917C8DDF167}" srcOrd="0" destOrd="0" parTransId="{4150EE55-F3D1-0448-8D4E-A6714F3EE380}" sibTransId="{F1ECA7A4-9A82-374C-801C-45223414006D}"/>
    <dgm:cxn modelId="{4B47F553-BB1B-0841-9395-533E615143C5}" type="presOf" srcId="{57FCF559-3C80-2347-96F6-BA802425309A}" destId="{53B99559-CCB9-534E-A922-F537B55B4700}" srcOrd="1" destOrd="0" presId="urn:microsoft.com/office/officeart/2005/8/layout/vProcess5"/>
    <dgm:cxn modelId="{9039F359-8C09-D04C-A6ED-6053FE540091}" type="presOf" srcId="{FAFF5095-47F4-F94B-9CA7-C917C8DDF167}" destId="{E3569A6D-5DA2-0547-A83C-63281DACB873}" srcOrd="1" destOrd="0" presId="urn:microsoft.com/office/officeart/2005/8/layout/vProcess5"/>
    <dgm:cxn modelId="{7BE5D95E-00CC-5C4B-80D5-5A52DFD844FE}" type="presOf" srcId="{265F5F2B-EAAC-FD4E-BD95-999953BCBD24}" destId="{14FEA957-13D3-1F4A-B4A9-C8D8ABE5FF45}" srcOrd="0" destOrd="0" presId="urn:microsoft.com/office/officeart/2005/8/layout/vProcess5"/>
    <dgm:cxn modelId="{F5DF7964-1733-9049-B694-FEE030A98513}" srcId="{9A4FEC72-3A02-3349-AA00-0D264F17D9B1}" destId="{A353AA43-5945-D344-825A-8A891080E940}" srcOrd="1" destOrd="0" parTransId="{76038053-1677-0643-849D-603C777392D5}" sibTransId="{265F5F2B-EAAC-FD4E-BD95-999953BCBD24}"/>
    <dgm:cxn modelId="{F321DF73-D23E-3548-8110-79F91BECAEEC}" type="presOf" srcId="{541F57C0-21AD-E64E-BC78-20AE8B757EAE}" destId="{13CDCE61-8A4A-9545-A146-D4B3BD4FCF9F}" srcOrd="0" destOrd="0" presId="urn:microsoft.com/office/officeart/2005/8/layout/vProcess5"/>
    <dgm:cxn modelId="{CA4F6E80-2E44-1B4F-A068-67F0BFC99393}" type="presOf" srcId="{011BEE24-90AB-E44E-91D8-41488F7C6346}" destId="{D28BF2DB-FCB5-9445-919C-E7AA54FB3320}" srcOrd="0" destOrd="0" presId="urn:microsoft.com/office/officeart/2005/8/layout/vProcess5"/>
    <dgm:cxn modelId="{81BBDB8C-3DC3-2640-8008-3F443000F70E}" type="presOf" srcId="{4AF288E7-A1DD-9E4E-ABF6-8E52EAD82EE7}" destId="{4E07C3EE-A234-2748-975B-D6DFFD0C0FF8}" srcOrd="1" destOrd="0" presId="urn:microsoft.com/office/officeart/2005/8/layout/vProcess5"/>
    <dgm:cxn modelId="{796FC4AF-74C8-5447-97D2-8132E0D77011}" type="presOf" srcId="{4AF288E7-A1DD-9E4E-ABF6-8E52EAD82EE7}" destId="{703D64C7-9720-1F4D-9AC5-2C0D42D78E97}" srcOrd="0" destOrd="0" presId="urn:microsoft.com/office/officeart/2005/8/layout/vProcess5"/>
    <dgm:cxn modelId="{96D27BD5-34A7-2C43-9B90-F865A46BE018}" type="presOf" srcId="{7B617168-0729-594A-9A24-CBE01AD87644}" destId="{A651477D-58F5-A84F-807B-BC970B627B1A}" srcOrd="1" destOrd="0" presId="urn:microsoft.com/office/officeart/2005/8/layout/vProcess5"/>
    <dgm:cxn modelId="{EE7379D7-FCAA-C743-83E7-FD87FBE7A728}" srcId="{9A4FEC72-3A02-3349-AA00-0D264F17D9B1}" destId="{4AF288E7-A1DD-9E4E-ABF6-8E52EAD82EE7}" srcOrd="4" destOrd="0" parTransId="{E58A2FC6-3116-B44F-ABA6-71A38CE6AB41}" sibTransId="{4FE5764E-7D04-CA46-860C-1A040A65B273}"/>
    <dgm:cxn modelId="{432D2FE1-9235-084B-A621-D2E4CA585F9F}" type="presOf" srcId="{7B617168-0729-594A-9A24-CBE01AD87644}" destId="{49FA0F8E-03A7-7848-B0C2-2011E0B558BD}" srcOrd="0" destOrd="0" presId="urn:microsoft.com/office/officeart/2005/8/layout/vProcess5"/>
    <dgm:cxn modelId="{24DAA8E3-DAD2-344B-ADB1-13204BB24274}" type="presOf" srcId="{A353AA43-5945-D344-825A-8A891080E940}" destId="{29830530-BEB7-E047-B5B4-D55CA7793078}" srcOrd="1" destOrd="0" presId="urn:microsoft.com/office/officeart/2005/8/layout/vProcess5"/>
    <dgm:cxn modelId="{0FDB23EA-57D7-AE4C-9B57-C5C830CE9F94}" type="presOf" srcId="{A353AA43-5945-D344-825A-8A891080E940}" destId="{F56B7302-558F-0642-AE1D-F9C43AA0D65E}" srcOrd="0" destOrd="0" presId="urn:microsoft.com/office/officeart/2005/8/layout/vProcess5"/>
    <dgm:cxn modelId="{95A096EC-A475-7544-8B41-F690540EA18D}" type="presOf" srcId="{57FCF559-3C80-2347-96F6-BA802425309A}" destId="{8901F271-BD05-5747-B162-E576A00432E4}" srcOrd="0" destOrd="0" presId="urn:microsoft.com/office/officeart/2005/8/layout/vProcess5"/>
    <dgm:cxn modelId="{9479A0FF-9B32-6742-A9E0-EC82679023D0}" srcId="{9A4FEC72-3A02-3349-AA00-0D264F17D9B1}" destId="{57FCF559-3C80-2347-96F6-BA802425309A}" srcOrd="3" destOrd="0" parTransId="{EC549813-AF41-2F49-918E-7E61C32D0D9D}" sibTransId="{541F57C0-21AD-E64E-BC78-20AE8B757EAE}"/>
    <dgm:cxn modelId="{C822AD19-E6A8-0741-B2C1-D004EBC13EAD}" type="presParOf" srcId="{3860488F-4268-E941-B905-F57D30233015}" destId="{5AE4EA4F-D756-7648-BBAF-45E9412CBF70}" srcOrd="0" destOrd="0" presId="urn:microsoft.com/office/officeart/2005/8/layout/vProcess5"/>
    <dgm:cxn modelId="{3A1F1575-B701-2E49-BD47-C0978C96804C}" type="presParOf" srcId="{3860488F-4268-E941-B905-F57D30233015}" destId="{1BEFD5BB-D6EE-584A-AF60-021BFE0D00BA}" srcOrd="1" destOrd="0" presId="urn:microsoft.com/office/officeart/2005/8/layout/vProcess5"/>
    <dgm:cxn modelId="{1FF47FE5-36B7-E843-BB3F-B26E11C50A85}" type="presParOf" srcId="{3860488F-4268-E941-B905-F57D30233015}" destId="{F56B7302-558F-0642-AE1D-F9C43AA0D65E}" srcOrd="2" destOrd="0" presId="urn:microsoft.com/office/officeart/2005/8/layout/vProcess5"/>
    <dgm:cxn modelId="{115208BA-A562-D745-A987-A860811CADAB}" type="presParOf" srcId="{3860488F-4268-E941-B905-F57D30233015}" destId="{49FA0F8E-03A7-7848-B0C2-2011E0B558BD}" srcOrd="3" destOrd="0" presId="urn:microsoft.com/office/officeart/2005/8/layout/vProcess5"/>
    <dgm:cxn modelId="{0C49BB75-3934-7241-B238-01FF785A64E6}" type="presParOf" srcId="{3860488F-4268-E941-B905-F57D30233015}" destId="{8901F271-BD05-5747-B162-E576A00432E4}" srcOrd="4" destOrd="0" presId="urn:microsoft.com/office/officeart/2005/8/layout/vProcess5"/>
    <dgm:cxn modelId="{1EF54B87-336A-3F4F-9620-F305D3779F9A}" type="presParOf" srcId="{3860488F-4268-E941-B905-F57D30233015}" destId="{703D64C7-9720-1F4D-9AC5-2C0D42D78E97}" srcOrd="5" destOrd="0" presId="urn:microsoft.com/office/officeart/2005/8/layout/vProcess5"/>
    <dgm:cxn modelId="{7097FC89-EA63-6241-9EBA-14ACB9CF2F0F}" type="presParOf" srcId="{3860488F-4268-E941-B905-F57D30233015}" destId="{75818459-5DAD-3D45-A289-A92794C21AA7}" srcOrd="6" destOrd="0" presId="urn:microsoft.com/office/officeart/2005/8/layout/vProcess5"/>
    <dgm:cxn modelId="{1F6B9AC0-4308-B14C-8AB3-58C96B42D699}" type="presParOf" srcId="{3860488F-4268-E941-B905-F57D30233015}" destId="{14FEA957-13D3-1F4A-B4A9-C8D8ABE5FF45}" srcOrd="7" destOrd="0" presId="urn:microsoft.com/office/officeart/2005/8/layout/vProcess5"/>
    <dgm:cxn modelId="{E72F1FB5-DD9E-334B-A30C-15D3C1C97AF4}" type="presParOf" srcId="{3860488F-4268-E941-B905-F57D30233015}" destId="{D28BF2DB-FCB5-9445-919C-E7AA54FB3320}" srcOrd="8" destOrd="0" presId="urn:microsoft.com/office/officeart/2005/8/layout/vProcess5"/>
    <dgm:cxn modelId="{A43F429A-43D5-8B4B-905A-5E4C8D1A673C}" type="presParOf" srcId="{3860488F-4268-E941-B905-F57D30233015}" destId="{13CDCE61-8A4A-9545-A146-D4B3BD4FCF9F}" srcOrd="9" destOrd="0" presId="urn:microsoft.com/office/officeart/2005/8/layout/vProcess5"/>
    <dgm:cxn modelId="{D481A762-928F-2C45-B28B-452562F1F5A1}" type="presParOf" srcId="{3860488F-4268-E941-B905-F57D30233015}" destId="{E3569A6D-5DA2-0547-A83C-63281DACB873}" srcOrd="10" destOrd="0" presId="urn:microsoft.com/office/officeart/2005/8/layout/vProcess5"/>
    <dgm:cxn modelId="{BD60432E-A1EE-ED45-B694-D393DD79C2D4}" type="presParOf" srcId="{3860488F-4268-E941-B905-F57D30233015}" destId="{29830530-BEB7-E047-B5B4-D55CA7793078}" srcOrd="11" destOrd="0" presId="urn:microsoft.com/office/officeart/2005/8/layout/vProcess5"/>
    <dgm:cxn modelId="{2018609D-BFBE-2A4B-AFD7-FC6145FA043F}" type="presParOf" srcId="{3860488F-4268-E941-B905-F57D30233015}" destId="{A651477D-58F5-A84F-807B-BC970B627B1A}" srcOrd="12" destOrd="0" presId="urn:microsoft.com/office/officeart/2005/8/layout/vProcess5"/>
    <dgm:cxn modelId="{6B942948-EBC6-BD43-8CFF-D3E7458D9CA7}" type="presParOf" srcId="{3860488F-4268-E941-B905-F57D30233015}" destId="{53B99559-CCB9-534E-A922-F537B55B4700}" srcOrd="13" destOrd="0" presId="urn:microsoft.com/office/officeart/2005/8/layout/vProcess5"/>
    <dgm:cxn modelId="{2A79974D-89DE-5D4B-800F-769A581CA30B}" type="presParOf" srcId="{3860488F-4268-E941-B905-F57D30233015}" destId="{4E07C3EE-A234-2748-975B-D6DFFD0C0FF8}"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4FEC72-3A02-3349-AA00-0D264F17D9B1}" type="doc">
      <dgm:prSet loTypeId="urn:microsoft.com/office/officeart/2005/8/layout/vProcess5" loCatId="" qsTypeId="urn:microsoft.com/office/officeart/2005/8/quickstyle/simple1" qsCatId="simple" csTypeId="urn:microsoft.com/office/officeart/2005/8/colors/accent1_2" csCatId="accent1" phldr="1"/>
      <dgm:spPr/>
      <dgm:t>
        <a:bodyPr/>
        <a:lstStyle/>
        <a:p>
          <a:endParaRPr lang="en-US"/>
        </a:p>
      </dgm:t>
    </dgm:pt>
    <dgm:pt modelId="{FAFF5095-47F4-F94B-9CA7-C917C8DDF167}">
      <dgm:prSet phldrT="[Text]"/>
      <dgm:spPr/>
      <dgm:t>
        <a:bodyPr/>
        <a:lstStyle/>
        <a:p>
          <a:r>
            <a:rPr lang="en-US" dirty="0"/>
            <a:t>Set an aim</a:t>
          </a:r>
        </a:p>
      </dgm:t>
    </dgm:pt>
    <dgm:pt modelId="{4150EE55-F3D1-0448-8D4E-A6714F3EE380}" type="parTrans" cxnId="{490B7A46-FDBB-5C47-B7F1-F199E0A5DE5B}">
      <dgm:prSet/>
      <dgm:spPr/>
      <dgm:t>
        <a:bodyPr/>
        <a:lstStyle/>
        <a:p>
          <a:endParaRPr lang="en-US"/>
        </a:p>
      </dgm:t>
    </dgm:pt>
    <dgm:pt modelId="{F1ECA7A4-9A82-374C-801C-45223414006D}" type="sibTrans" cxnId="{490B7A46-FDBB-5C47-B7F1-F199E0A5DE5B}">
      <dgm:prSet/>
      <dgm:spPr/>
      <dgm:t>
        <a:bodyPr/>
        <a:lstStyle/>
        <a:p>
          <a:endParaRPr lang="en-US"/>
        </a:p>
      </dgm:t>
    </dgm:pt>
    <dgm:pt modelId="{A353AA43-5945-D344-825A-8A891080E940}">
      <dgm:prSet phldrT="[Text]"/>
      <dgm:spPr/>
      <dgm:t>
        <a:bodyPr/>
        <a:lstStyle/>
        <a:p>
          <a:r>
            <a:rPr lang="en-US" dirty="0"/>
            <a:t>Establish measures</a:t>
          </a:r>
        </a:p>
      </dgm:t>
    </dgm:pt>
    <dgm:pt modelId="{76038053-1677-0643-849D-603C777392D5}" type="parTrans" cxnId="{F5DF7964-1733-9049-B694-FEE030A98513}">
      <dgm:prSet/>
      <dgm:spPr/>
      <dgm:t>
        <a:bodyPr/>
        <a:lstStyle/>
        <a:p>
          <a:endParaRPr lang="en-US"/>
        </a:p>
      </dgm:t>
    </dgm:pt>
    <dgm:pt modelId="{265F5F2B-EAAC-FD4E-BD95-999953BCBD24}" type="sibTrans" cxnId="{F5DF7964-1733-9049-B694-FEE030A98513}">
      <dgm:prSet/>
      <dgm:spPr/>
      <dgm:t>
        <a:bodyPr/>
        <a:lstStyle/>
        <a:p>
          <a:endParaRPr lang="en-US"/>
        </a:p>
      </dgm:t>
    </dgm:pt>
    <dgm:pt modelId="{7B617168-0729-594A-9A24-CBE01AD87644}">
      <dgm:prSet phldrT="[Text]"/>
      <dgm:spPr/>
      <dgm:t>
        <a:bodyPr/>
        <a:lstStyle/>
        <a:p>
          <a:r>
            <a:rPr lang="en-US" dirty="0"/>
            <a:t>Identify changes</a:t>
          </a:r>
        </a:p>
      </dgm:t>
    </dgm:pt>
    <dgm:pt modelId="{7326BBE4-E833-2444-9FB5-AEB63DBC7E59}" type="parTrans" cxnId="{E2A9CB1D-8DE4-4F45-905A-686854305476}">
      <dgm:prSet/>
      <dgm:spPr/>
      <dgm:t>
        <a:bodyPr/>
        <a:lstStyle/>
        <a:p>
          <a:endParaRPr lang="en-US"/>
        </a:p>
      </dgm:t>
    </dgm:pt>
    <dgm:pt modelId="{011BEE24-90AB-E44E-91D8-41488F7C6346}" type="sibTrans" cxnId="{E2A9CB1D-8DE4-4F45-905A-686854305476}">
      <dgm:prSet/>
      <dgm:spPr/>
      <dgm:t>
        <a:bodyPr/>
        <a:lstStyle/>
        <a:p>
          <a:endParaRPr lang="en-US"/>
        </a:p>
      </dgm:t>
    </dgm:pt>
    <dgm:pt modelId="{57FCF559-3C80-2347-96F6-BA802425309A}">
      <dgm:prSet/>
      <dgm:spPr/>
      <dgm:t>
        <a:bodyPr/>
        <a:lstStyle/>
        <a:p>
          <a:r>
            <a:rPr lang="en-US" dirty="0"/>
            <a:t>Test changes</a:t>
          </a:r>
        </a:p>
      </dgm:t>
    </dgm:pt>
    <dgm:pt modelId="{EC549813-AF41-2F49-918E-7E61C32D0D9D}" type="parTrans" cxnId="{9479A0FF-9B32-6742-A9E0-EC82679023D0}">
      <dgm:prSet/>
      <dgm:spPr/>
      <dgm:t>
        <a:bodyPr/>
        <a:lstStyle/>
        <a:p>
          <a:endParaRPr lang="en-US"/>
        </a:p>
      </dgm:t>
    </dgm:pt>
    <dgm:pt modelId="{541F57C0-21AD-E64E-BC78-20AE8B757EAE}" type="sibTrans" cxnId="{9479A0FF-9B32-6742-A9E0-EC82679023D0}">
      <dgm:prSet/>
      <dgm:spPr/>
      <dgm:t>
        <a:bodyPr/>
        <a:lstStyle/>
        <a:p>
          <a:endParaRPr lang="en-US"/>
        </a:p>
      </dgm:t>
    </dgm:pt>
    <dgm:pt modelId="{4AF288E7-A1DD-9E4E-ABF6-8E52EAD82EE7}">
      <dgm:prSet/>
      <dgm:spPr/>
      <dgm:t>
        <a:bodyPr/>
        <a:lstStyle/>
        <a:p>
          <a:r>
            <a:rPr lang="en-US" dirty="0"/>
            <a:t>Implement changes</a:t>
          </a:r>
        </a:p>
      </dgm:t>
    </dgm:pt>
    <dgm:pt modelId="{E58A2FC6-3116-B44F-ABA6-71A38CE6AB41}" type="parTrans" cxnId="{EE7379D7-FCAA-C743-83E7-FD87FBE7A728}">
      <dgm:prSet/>
      <dgm:spPr/>
      <dgm:t>
        <a:bodyPr/>
        <a:lstStyle/>
        <a:p>
          <a:endParaRPr lang="en-US"/>
        </a:p>
      </dgm:t>
    </dgm:pt>
    <dgm:pt modelId="{4FE5764E-7D04-CA46-860C-1A040A65B273}" type="sibTrans" cxnId="{EE7379D7-FCAA-C743-83E7-FD87FBE7A728}">
      <dgm:prSet/>
      <dgm:spPr/>
      <dgm:t>
        <a:bodyPr/>
        <a:lstStyle/>
        <a:p>
          <a:endParaRPr lang="en-US"/>
        </a:p>
      </dgm:t>
    </dgm:pt>
    <dgm:pt modelId="{3860488F-4268-E941-B905-F57D30233015}" type="pres">
      <dgm:prSet presAssocID="{9A4FEC72-3A02-3349-AA00-0D264F17D9B1}" presName="outerComposite" presStyleCnt="0">
        <dgm:presLayoutVars>
          <dgm:chMax val="5"/>
          <dgm:dir/>
          <dgm:resizeHandles val="exact"/>
        </dgm:presLayoutVars>
      </dgm:prSet>
      <dgm:spPr/>
    </dgm:pt>
    <dgm:pt modelId="{5AE4EA4F-D756-7648-BBAF-45E9412CBF70}" type="pres">
      <dgm:prSet presAssocID="{9A4FEC72-3A02-3349-AA00-0D264F17D9B1}" presName="dummyMaxCanvas" presStyleCnt="0">
        <dgm:presLayoutVars/>
      </dgm:prSet>
      <dgm:spPr/>
    </dgm:pt>
    <dgm:pt modelId="{1BEFD5BB-D6EE-584A-AF60-021BFE0D00BA}" type="pres">
      <dgm:prSet presAssocID="{9A4FEC72-3A02-3349-AA00-0D264F17D9B1}" presName="FiveNodes_1" presStyleLbl="node1" presStyleIdx="0" presStyleCnt="5">
        <dgm:presLayoutVars>
          <dgm:bulletEnabled val="1"/>
        </dgm:presLayoutVars>
      </dgm:prSet>
      <dgm:spPr/>
    </dgm:pt>
    <dgm:pt modelId="{F56B7302-558F-0642-AE1D-F9C43AA0D65E}" type="pres">
      <dgm:prSet presAssocID="{9A4FEC72-3A02-3349-AA00-0D264F17D9B1}" presName="FiveNodes_2" presStyleLbl="node1" presStyleIdx="1" presStyleCnt="5">
        <dgm:presLayoutVars>
          <dgm:bulletEnabled val="1"/>
        </dgm:presLayoutVars>
      </dgm:prSet>
      <dgm:spPr/>
    </dgm:pt>
    <dgm:pt modelId="{49FA0F8E-03A7-7848-B0C2-2011E0B558BD}" type="pres">
      <dgm:prSet presAssocID="{9A4FEC72-3A02-3349-AA00-0D264F17D9B1}" presName="FiveNodes_3" presStyleLbl="node1" presStyleIdx="2" presStyleCnt="5">
        <dgm:presLayoutVars>
          <dgm:bulletEnabled val="1"/>
        </dgm:presLayoutVars>
      </dgm:prSet>
      <dgm:spPr/>
    </dgm:pt>
    <dgm:pt modelId="{8901F271-BD05-5747-B162-E576A00432E4}" type="pres">
      <dgm:prSet presAssocID="{9A4FEC72-3A02-3349-AA00-0D264F17D9B1}" presName="FiveNodes_4" presStyleLbl="node1" presStyleIdx="3" presStyleCnt="5">
        <dgm:presLayoutVars>
          <dgm:bulletEnabled val="1"/>
        </dgm:presLayoutVars>
      </dgm:prSet>
      <dgm:spPr/>
    </dgm:pt>
    <dgm:pt modelId="{703D64C7-9720-1F4D-9AC5-2C0D42D78E97}" type="pres">
      <dgm:prSet presAssocID="{9A4FEC72-3A02-3349-AA00-0D264F17D9B1}" presName="FiveNodes_5" presStyleLbl="node1" presStyleIdx="4" presStyleCnt="5">
        <dgm:presLayoutVars>
          <dgm:bulletEnabled val="1"/>
        </dgm:presLayoutVars>
      </dgm:prSet>
      <dgm:spPr/>
    </dgm:pt>
    <dgm:pt modelId="{75818459-5DAD-3D45-A289-A92794C21AA7}" type="pres">
      <dgm:prSet presAssocID="{9A4FEC72-3A02-3349-AA00-0D264F17D9B1}" presName="FiveConn_1-2" presStyleLbl="fgAccFollowNode1" presStyleIdx="0" presStyleCnt="4">
        <dgm:presLayoutVars>
          <dgm:bulletEnabled val="1"/>
        </dgm:presLayoutVars>
      </dgm:prSet>
      <dgm:spPr/>
    </dgm:pt>
    <dgm:pt modelId="{14FEA957-13D3-1F4A-B4A9-C8D8ABE5FF45}" type="pres">
      <dgm:prSet presAssocID="{9A4FEC72-3A02-3349-AA00-0D264F17D9B1}" presName="FiveConn_2-3" presStyleLbl="fgAccFollowNode1" presStyleIdx="1" presStyleCnt="4">
        <dgm:presLayoutVars>
          <dgm:bulletEnabled val="1"/>
        </dgm:presLayoutVars>
      </dgm:prSet>
      <dgm:spPr/>
    </dgm:pt>
    <dgm:pt modelId="{D28BF2DB-FCB5-9445-919C-E7AA54FB3320}" type="pres">
      <dgm:prSet presAssocID="{9A4FEC72-3A02-3349-AA00-0D264F17D9B1}" presName="FiveConn_3-4" presStyleLbl="fgAccFollowNode1" presStyleIdx="2" presStyleCnt="4">
        <dgm:presLayoutVars>
          <dgm:bulletEnabled val="1"/>
        </dgm:presLayoutVars>
      </dgm:prSet>
      <dgm:spPr/>
    </dgm:pt>
    <dgm:pt modelId="{13CDCE61-8A4A-9545-A146-D4B3BD4FCF9F}" type="pres">
      <dgm:prSet presAssocID="{9A4FEC72-3A02-3349-AA00-0D264F17D9B1}" presName="FiveConn_4-5" presStyleLbl="fgAccFollowNode1" presStyleIdx="3" presStyleCnt="4">
        <dgm:presLayoutVars>
          <dgm:bulletEnabled val="1"/>
        </dgm:presLayoutVars>
      </dgm:prSet>
      <dgm:spPr/>
    </dgm:pt>
    <dgm:pt modelId="{E3569A6D-5DA2-0547-A83C-63281DACB873}" type="pres">
      <dgm:prSet presAssocID="{9A4FEC72-3A02-3349-AA00-0D264F17D9B1}" presName="FiveNodes_1_text" presStyleLbl="node1" presStyleIdx="4" presStyleCnt="5">
        <dgm:presLayoutVars>
          <dgm:bulletEnabled val="1"/>
        </dgm:presLayoutVars>
      </dgm:prSet>
      <dgm:spPr/>
    </dgm:pt>
    <dgm:pt modelId="{29830530-BEB7-E047-B5B4-D55CA7793078}" type="pres">
      <dgm:prSet presAssocID="{9A4FEC72-3A02-3349-AA00-0D264F17D9B1}" presName="FiveNodes_2_text" presStyleLbl="node1" presStyleIdx="4" presStyleCnt="5">
        <dgm:presLayoutVars>
          <dgm:bulletEnabled val="1"/>
        </dgm:presLayoutVars>
      </dgm:prSet>
      <dgm:spPr/>
    </dgm:pt>
    <dgm:pt modelId="{A651477D-58F5-A84F-807B-BC970B627B1A}" type="pres">
      <dgm:prSet presAssocID="{9A4FEC72-3A02-3349-AA00-0D264F17D9B1}" presName="FiveNodes_3_text" presStyleLbl="node1" presStyleIdx="4" presStyleCnt="5">
        <dgm:presLayoutVars>
          <dgm:bulletEnabled val="1"/>
        </dgm:presLayoutVars>
      </dgm:prSet>
      <dgm:spPr/>
    </dgm:pt>
    <dgm:pt modelId="{53B99559-CCB9-534E-A922-F537B55B4700}" type="pres">
      <dgm:prSet presAssocID="{9A4FEC72-3A02-3349-AA00-0D264F17D9B1}" presName="FiveNodes_4_text" presStyleLbl="node1" presStyleIdx="4" presStyleCnt="5">
        <dgm:presLayoutVars>
          <dgm:bulletEnabled val="1"/>
        </dgm:presLayoutVars>
      </dgm:prSet>
      <dgm:spPr/>
    </dgm:pt>
    <dgm:pt modelId="{4E07C3EE-A234-2748-975B-D6DFFD0C0FF8}" type="pres">
      <dgm:prSet presAssocID="{9A4FEC72-3A02-3349-AA00-0D264F17D9B1}" presName="FiveNodes_5_text" presStyleLbl="node1" presStyleIdx="4" presStyleCnt="5">
        <dgm:presLayoutVars>
          <dgm:bulletEnabled val="1"/>
        </dgm:presLayoutVars>
      </dgm:prSet>
      <dgm:spPr/>
    </dgm:pt>
  </dgm:ptLst>
  <dgm:cxnLst>
    <dgm:cxn modelId="{03FCAF17-E9C8-4844-836A-6E1966C4A6EA}" type="presOf" srcId="{F1ECA7A4-9A82-374C-801C-45223414006D}" destId="{75818459-5DAD-3D45-A289-A92794C21AA7}" srcOrd="0" destOrd="0" presId="urn:microsoft.com/office/officeart/2005/8/layout/vProcess5"/>
    <dgm:cxn modelId="{E2A9CB1D-8DE4-4F45-905A-686854305476}" srcId="{9A4FEC72-3A02-3349-AA00-0D264F17D9B1}" destId="{7B617168-0729-594A-9A24-CBE01AD87644}" srcOrd="2" destOrd="0" parTransId="{7326BBE4-E833-2444-9FB5-AEB63DBC7E59}" sibTransId="{011BEE24-90AB-E44E-91D8-41488F7C6346}"/>
    <dgm:cxn modelId="{D0B8AE26-DF4C-DD4D-BA32-98651158AC87}" type="presOf" srcId="{FAFF5095-47F4-F94B-9CA7-C917C8DDF167}" destId="{1BEFD5BB-D6EE-584A-AF60-021BFE0D00BA}" srcOrd="0" destOrd="0" presId="urn:microsoft.com/office/officeart/2005/8/layout/vProcess5"/>
    <dgm:cxn modelId="{9EBEB838-7B98-844E-AE2C-C8235CD1F317}" type="presOf" srcId="{9A4FEC72-3A02-3349-AA00-0D264F17D9B1}" destId="{3860488F-4268-E941-B905-F57D30233015}" srcOrd="0" destOrd="0" presId="urn:microsoft.com/office/officeart/2005/8/layout/vProcess5"/>
    <dgm:cxn modelId="{490B7A46-FDBB-5C47-B7F1-F199E0A5DE5B}" srcId="{9A4FEC72-3A02-3349-AA00-0D264F17D9B1}" destId="{FAFF5095-47F4-F94B-9CA7-C917C8DDF167}" srcOrd="0" destOrd="0" parTransId="{4150EE55-F3D1-0448-8D4E-A6714F3EE380}" sibTransId="{F1ECA7A4-9A82-374C-801C-45223414006D}"/>
    <dgm:cxn modelId="{4B47F553-BB1B-0841-9395-533E615143C5}" type="presOf" srcId="{57FCF559-3C80-2347-96F6-BA802425309A}" destId="{53B99559-CCB9-534E-A922-F537B55B4700}" srcOrd="1" destOrd="0" presId="urn:microsoft.com/office/officeart/2005/8/layout/vProcess5"/>
    <dgm:cxn modelId="{9039F359-8C09-D04C-A6ED-6053FE540091}" type="presOf" srcId="{FAFF5095-47F4-F94B-9CA7-C917C8DDF167}" destId="{E3569A6D-5DA2-0547-A83C-63281DACB873}" srcOrd="1" destOrd="0" presId="urn:microsoft.com/office/officeart/2005/8/layout/vProcess5"/>
    <dgm:cxn modelId="{7BE5D95E-00CC-5C4B-80D5-5A52DFD844FE}" type="presOf" srcId="{265F5F2B-EAAC-FD4E-BD95-999953BCBD24}" destId="{14FEA957-13D3-1F4A-B4A9-C8D8ABE5FF45}" srcOrd="0" destOrd="0" presId="urn:microsoft.com/office/officeart/2005/8/layout/vProcess5"/>
    <dgm:cxn modelId="{F5DF7964-1733-9049-B694-FEE030A98513}" srcId="{9A4FEC72-3A02-3349-AA00-0D264F17D9B1}" destId="{A353AA43-5945-D344-825A-8A891080E940}" srcOrd="1" destOrd="0" parTransId="{76038053-1677-0643-849D-603C777392D5}" sibTransId="{265F5F2B-EAAC-FD4E-BD95-999953BCBD24}"/>
    <dgm:cxn modelId="{F321DF73-D23E-3548-8110-79F91BECAEEC}" type="presOf" srcId="{541F57C0-21AD-E64E-BC78-20AE8B757EAE}" destId="{13CDCE61-8A4A-9545-A146-D4B3BD4FCF9F}" srcOrd="0" destOrd="0" presId="urn:microsoft.com/office/officeart/2005/8/layout/vProcess5"/>
    <dgm:cxn modelId="{CA4F6E80-2E44-1B4F-A068-67F0BFC99393}" type="presOf" srcId="{011BEE24-90AB-E44E-91D8-41488F7C6346}" destId="{D28BF2DB-FCB5-9445-919C-E7AA54FB3320}" srcOrd="0" destOrd="0" presId="urn:microsoft.com/office/officeart/2005/8/layout/vProcess5"/>
    <dgm:cxn modelId="{81BBDB8C-3DC3-2640-8008-3F443000F70E}" type="presOf" srcId="{4AF288E7-A1DD-9E4E-ABF6-8E52EAD82EE7}" destId="{4E07C3EE-A234-2748-975B-D6DFFD0C0FF8}" srcOrd="1" destOrd="0" presId="urn:microsoft.com/office/officeart/2005/8/layout/vProcess5"/>
    <dgm:cxn modelId="{796FC4AF-74C8-5447-97D2-8132E0D77011}" type="presOf" srcId="{4AF288E7-A1DD-9E4E-ABF6-8E52EAD82EE7}" destId="{703D64C7-9720-1F4D-9AC5-2C0D42D78E97}" srcOrd="0" destOrd="0" presId="urn:microsoft.com/office/officeart/2005/8/layout/vProcess5"/>
    <dgm:cxn modelId="{96D27BD5-34A7-2C43-9B90-F865A46BE018}" type="presOf" srcId="{7B617168-0729-594A-9A24-CBE01AD87644}" destId="{A651477D-58F5-A84F-807B-BC970B627B1A}" srcOrd="1" destOrd="0" presId="urn:microsoft.com/office/officeart/2005/8/layout/vProcess5"/>
    <dgm:cxn modelId="{EE7379D7-FCAA-C743-83E7-FD87FBE7A728}" srcId="{9A4FEC72-3A02-3349-AA00-0D264F17D9B1}" destId="{4AF288E7-A1DD-9E4E-ABF6-8E52EAD82EE7}" srcOrd="4" destOrd="0" parTransId="{E58A2FC6-3116-B44F-ABA6-71A38CE6AB41}" sibTransId="{4FE5764E-7D04-CA46-860C-1A040A65B273}"/>
    <dgm:cxn modelId="{432D2FE1-9235-084B-A621-D2E4CA585F9F}" type="presOf" srcId="{7B617168-0729-594A-9A24-CBE01AD87644}" destId="{49FA0F8E-03A7-7848-B0C2-2011E0B558BD}" srcOrd="0" destOrd="0" presId="urn:microsoft.com/office/officeart/2005/8/layout/vProcess5"/>
    <dgm:cxn modelId="{24DAA8E3-DAD2-344B-ADB1-13204BB24274}" type="presOf" srcId="{A353AA43-5945-D344-825A-8A891080E940}" destId="{29830530-BEB7-E047-B5B4-D55CA7793078}" srcOrd="1" destOrd="0" presId="urn:microsoft.com/office/officeart/2005/8/layout/vProcess5"/>
    <dgm:cxn modelId="{0FDB23EA-57D7-AE4C-9B57-C5C830CE9F94}" type="presOf" srcId="{A353AA43-5945-D344-825A-8A891080E940}" destId="{F56B7302-558F-0642-AE1D-F9C43AA0D65E}" srcOrd="0" destOrd="0" presId="urn:microsoft.com/office/officeart/2005/8/layout/vProcess5"/>
    <dgm:cxn modelId="{95A096EC-A475-7544-8B41-F690540EA18D}" type="presOf" srcId="{57FCF559-3C80-2347-96F6-BA802425309A}" destId="{8901F271-BD05-5747-B162-E576A00432E4}" srcOrd="0" destOrd="0" presId="urn:microsoft.com/office/officeart/2005/8/layout/vProcess5"/>
    <dgm:cxn modelId="{9479A0FF-9B32-6742-A9E0-EC82679023D0}" srcId="{9A4FEC72-3A02-3349-AA00-0D264F17D9B1}" destId="{57FCF559-3C80-2347-96F6-BA802425309A}" srcOrd="3" destOrd="0" parTransId="{EC549813-AF41-2F49-918E-7E61C32D0D9D}" sibTransId="{541F57C0-21AD-E64E-BC78-20AE8B757EAE}"/>
    <dgm:cxn modelId="{C822AD19-E6A8-0741-B2C1-D004EBC13EAD}" type="presParOf" srcId="{3860488F-4268-E941-B905-F57D30233015}" destId="{5AE4EA4F-D756-7648-BBAF-45E9412CBF70}" srcOrd="0" destOrd="0" presId="urn:microsoft.com/office/officeart/2005/8/layout/vProcess5"/>
    <dgm:cxn modelId="{3A1F1575-B701-2E49-BD47-C0978C96804C}" type="presParOf" srcId="{3860488F-4268-E941-B905-F57D30233015}" destId="{1BEFD5BB-D6EE-584A-AF60-021BFE0D00BA}" srcOrd="1" destOrd="0" presId="urn:microsoft.com/office/officeart/2005/8/layout/vProcess5"/>
    <dgm:cxn modelId="{1FF47FE5-36B7-E843-BB3F-B26E11C50A85}" type="presParOf" srcId="{3860488F-4268-E941-B905-F57D30233015}" destId="{F56B7302-558F-0642-AE1D-F9C43AA0D65E}" srcOrd="2" destOrd="0" presId="urn:microsoft.com/office/officeart/2005/8/layout/vProcess5"/>
    <dgm:cxn modelId="{115208BA-A562-D745-A987-A860811CADAB}" type="presParOf" srcId="{3860488F-4268-E941-B905-F57D30233015}" destId="{49FA0F8E-03A7-7848-B0C2-2011E0B558BD}" srcOrd="3" destOrd="0" presId="urn:microsoft.com/office/officeart/2005/8/layout/vProcess5"/>
    <dgm:cxn modelId="{0C49BB75-3934-7241-B238-01FF785A64E6}" type="presParOf" srcId="{3860488F-4268-E941-B905-F57D30233015}" destId="{8901F271-BD05-5747-B162-E576A00432E4}" srcOrd="4" destOrd="0" presId="urn:microsoft.com/office/officeart/2005/8/layout/vProcess5"/>
    <dgm:cxn modelId="{1EF54B87-336A-3F4F-9620-F305D3779F9A}" type="presParOf" srcId="{3860488F-4268-E941-B905-F57D30233015}" destId="{703D64C7-9720-1F4D-9AC5-2C0D42D78E97}" srcOrd="5" destOrd="0" presId="urn:microsoft.com/office/officeart/2005/8/layout/vProcess5"/>
    <dgm:cxn modelId="{7097FC89-EA63-6241-9EBA-14ACB9CF2F0F}" type="presParOf" srcId="{3860488F-4268-E941-B905-F57D30233015}" destId="{75818459-5DAD-3D45-A289-A92794C21AA7}" srcOrd="6" destOrd="0" presId="urn:microsoft.com/office/officeart/2005/8/layout/vProcess5"/>
    <dgm:cxn modelId="{1F6B9AC0-4308-B14C-8AB3-58C96B42D699}" type="presParOf" srcId="{3860488F-4268-E941-B905-F57D30233015}" destId="{14FEA957-13D3-1F4A-B4A9-C8D8ABE5FF45}" srcOrd="7" destOrd="0" presId="urn:microsoft.com/office/officeart/2005/8/layout/vProcess5"/>
    <dgm:cxn modelId="{E72F1FB5-DD9E-334B-A30C-15D3C1C97AF4}" type="presParOf" srcId="{3860488F-4268-E941-B905-F57D30233015}" destId="{D28BF2DB-FCB5-9445-919C-E7AA54FB3320}" srcOrd="8" destOrd="0" presId="urn:microsoft.com/office/officeart/2005/8/layout/vProcess5"/>
    <dgm:cxn modelId="{A43F429A-43D5-8B4B-905A-5E4C8D1A673C}" type="presParOf" srcId="{3860488F-4268-E941-B905-F57D30233015}" destId="{13CDCE61-8A4A-9545-A146-D4B3BD4FCF9F}" srcOrd="9" destOrd="0" presId="urn:microsoft.com/office/officeart/2005/8/layout/vProcess5"/>
    <dgm:cxn modelId="{D481A762-928F-2C45-B28B-452562F1F5A1}" type="presParOf" srcId="{3860488F-4268-E941-B905-F57D30233015}" destId="{E3569A6D-5DA2-0547-A83C-63281DACB873}" srcOrd="10" destOrd="0" presId="urn:microsoft.com/office/officeart/2005/8/layout/vProcess5"/>
    <dgm:cxn modelId="{BD60432E-A1EE-ED45-B694-D393DD79C2D4}" type="presParOf" srcId="{3860488F-4268-E941-B905-F57D30233015}" destId="{29830530-BEB7-E047-B5B4-D55CA7793078}" srcOrd="11" destOrd="0" presId="urn:microsoft.com/office/officeart/2005/8/layout/vProcess5"/>
    <dgm:cxn modelId="{2018609D-BFBE-2A4B-AFD7-FC6145FA043F}" type="presParOf" srcId="{3860488F-4268-E941-B905-F57D30233015}" destId="{A651477D-58F5-A84F-807B-BC970B627B1A}" srcOrd="12" destOrd="0" presId="urn:microsoft.com/office/officeart/2005/8/layout/vProcess5"/>
    <dgm:cxn modelId="{6B942948-EBC6-BD43-8CFF-D3E7458D9CA7}" type="presParOf" srcId="{3860488F-4268-E941-B905-F57D30233015}" destId="{53B99559-CCB9-534E-A922-F537B55B4700}" srcOrd="13" destOrd="0" presId="urn:microsoft.com/office/officeart/2005/8/layout/vProcess5"/>
    <dgm:cxn modelId="{2A79974D-89DE-5D4B-800F-769A581CA30B}" type="presParOf" srcId="{3860488F-4268-E941-B905-F57D30233015}" destId="{4E07C3EE-A234-2748-975B-D6DFFD0C0FF8}"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A4FEC72-3A02-3349-AA00-0D264F17D9B1}" type="doc">
      <dgm:prSet loTypeId="urn:microsoft.com/office/officeart/2005/8/layout/vProcess5" loCatId="" qsTypeId="urn:microsoft.com/office/officeart/2005/8/quickstyle/simple1" qsCatId="simple" csTypeId="urn:microsoft.com/office/officeart/2005/8/colors/accent1_2" csCatId="accent1" phldr="1"/>
      <dgm:spPr/>
      <dgm:t>
        <a:bodyPr/>
        <a:lstStyle/>
        <a:p>
          <a:endParaRPr lang="en-US"/>
        </a:p>
      </dgm:t>
    </dgm:pt>
    <dgm:pt modelId="{FAFF5095-47F4-F94B-9CA7-C917C8DDF167}">
      <dgm:prSet phldrT="[Text]"/>
      <dgm:spPr/>
      <dgm:t>
        <a:bodyPr/>
        <a:lstStyle/>
        <a:p>
          <a:r>
            <a:rPr lang="en-US" dirty="0"/>
            <a:t>Set an aim</a:t>
          </a:r>
        </a:p>
      </dgm:t>
    </dgm:pt>
    <dgm:pt modelId="{4150EE55-F3D1-0448-8D4E-A6714F3EE380}" type="parTrans" cxnId="{490B7A46-FDBB-5C47-B7F1-F199E0A5DE5B}">
      <dgm:prSet/>
      <dgm:spPr/>
      <dgm:t>
        <a:bodyPr/>
        <a:lstStyle/>
        <a:p>
          <a:endParaRPr lang="en-US"/>
        </a:p>
      </dgm:t>
    </dgm:pt>
    <dgm:pt modelId="{F1ECA7A4-9A82-374C-801C-45223414006D}" type="sibTrans" cxnId="{490B7A46-FDBB-5C47-B7F1-F199E0A5DE5B}">
      <dgm:prSet/>
      <dgm:spPr/>
      <dgm:t>
        <a:bodyPr/>
        <a:lstStyle/>
        <a:p>
          <a:endParaRPr lang="en-US"/>
        </a:p>
      </dgm:t>
    </dgm:pt>
    <dgm:pt modelId="{A353AA43-5945-D344-825A-8A891080E940}">
      <dgm:prSet phldrT="[Text]"/>
      <dgm:spPr/>
      <dgm:t>
        <a:bodyPr/>
        <a:lstStyle/>
        <a:p>
          <a:r>
            <a:rPr lang="en-US" dirty="0"/>
            <a:t>Establish measures</a:t>
          </a:r>
        </a:p>
      </dgm:t>
    </dgm:pt>
    <dgm:pt modelId="{76038053-1677-0643-849D-603C777392D5}" type="parTrans" cxnId="{F5DF7964-1733-9049-B694-FEE030A98513}">
      <dgm:prSet/>
      <dgm:spPr/>
      <dgm:t>
        <a:bodyPr/>
        <a:lstStyle/>
        <a:p>
          <a:endParaRPr lang="en-US"/>
        </a:p>
      </dgm:t>
    </dgm:pt>
    <dgm:pt modelId="{265F5F2B-EAAC-FD4E-BD95-999953BCBD24}" type="sibTrans" cxnId="{F5DF7964-1733-9049-B694-FEE030A98513}">
      <dgm:prSet/>
      <dgm:spPr/>
      <dgm:t>
        <a:bodyPr/>
        <a:lstStyle/>
        <a:p>
          <a:endParaRPr lang="en-US"/>
        </a:p>
      </dgm:t>
    </dgm:pt>
    <dgm:pt modelId="{7B617168-0729-594A-9A24-CBE01AD87644}">
      <dgm:prSet phldrT="[Text]"/>
      <dgm:spPr/>
      <dgm:t>
        <a:bodyPr/>
        <a:lstStyle/>
        <a:p>
          <a:r>
            <a:rPr lang="en-US" dirty="0"/>
            <a:t>Identify changes</a:t>
          </a:r>
        </a:p>
      </dgm:t>
    </dgm:pt>
    <dgm:pt modelId="{7326BBE4-E833-2444-9FB5-AEB63DBC7E59}" type="parTrans" cxnId="{E2A9CB1D-8DE4-4F45-905A-686854305476}">
      <dgm:prSet/>
      <dgm:spPr/>
      <dgm:t>
        <a:bodyPr/>
        <a:lstStyle/>
        <a:p>
          <a:endParaRPr lang="en-US"/>
        </a:p>
      </dgm:t>
    </dgm:pt>
    <dgm:pt modelId="{011BEE24-90AB-E44E-91D8-41488F7C6346}" type="sibTrans" cxnId="{E2A9CB1D-8DE4-4F45-905A-686854305476}">
      <dgm:prSet/>
      <dgm:spPr/>
      <dgm:t>
        <a:bodyPr/>
        <a:lstStyle/>
        <a:p>
          <a:endParaRPr lang="en-US"/>
        </a:p>
      </dgm:t>
    </dgm:pt>
    <dgm:pt modelId="{57FCF559-3C80-2347-96F6-BA802425309A}">
      <dgm:prSet/>
      <dgm:spPr/>
      <dgm:t>
        <a:bodyPr/>
        <a:lstStyle/>
        <a:p>
          <a:r>
            <a:rPr lang="en-US" dirty="0"/>
            <a:t>Test changes</a:t>
          </a:r>
        </a:p>
      </dgm:t>
    </dgm:pt>
    <dgm:pt modelId="{EC549813-AF41-2F49-918E-7E61C32D0D9D}" type="parTrans" cxnId="{9479A0FF-9B32-6742-A9E0-EC82679023D0}">
      <dgm:prSet/>
      <dgm:spPr/>
      <dgm:t>
        <a:bodyPr/>
        <a:lstStyle/>
        <a:p>
          <a:endParaRPr lang="en-US"/>
        </a:p>
      </dgm:t>
    </dgm:pt>
    <dgm:pt modelId="{541F57C0-21AD-E64E-BC78-20AE8B757EAE}" type="sibTrans" cxnId="{9479A0FF-9B32-6742-A9E0-EC82679023D0}">
      <dgm:prSet/>
      <dgm:spPr/>
      <dgm:t>
        <a:bodyPr/>
        <a:lstStyle/>
        <a:p>
          <a:endParaRPr lang="en-US"/>
        </a:p>
      </dgm:t>
    </dgm:pt>
    <dgm:pt modelId="{4AF288E7-A1DD-9E4E-ABF6-8E52EAD82EE7}">
      <dgm:prSet/>
      <dgm:spPr/>
      <dgm:t>
        <a:bodyPr/>
        <a:lstStyle/>
        <a:p>
          <a:r>
            <a:rPr lang="en-US" dirty="0"/>
            <a:t>Implement changes</a:t>
          </a:r>
        </a:p>
      </dgm:t>
    </dgm:pt>
    <dgm:pt modelId="{E58A2FC6-3116-B44F-ABA6-71A38CE6AB41}" type="parTrans" cxnId="{EE7379D7-FCAA-C743-83E7-FD87FBE7A728}">
      <dgm:prSet/>
      <dgm:spPr/>
      <dgm:t>
        <a:bodyPr/>
        <a:lstStyle/>
        <a:p>
          <a:endParaRPr lang="en-US"/>
        </a:p>
      </dgm:t>
    </dgm:pt>
    <dgm:pt modelId="{4FE5764E-7D04-CA46-860C-1A040A65B273}" type="sibTrans" cxnId="{EE7379D7-FCAA-C743-83E7-FD87FBE7A728}">
      <dgm:prSet/>
      <dgm:spPr/>
      <dgm:t>
        <a:bodyPr/>
        <a:lstStyle/>
        <a:p>
          <a:endParaRPr lang="en-US"/>
        </a:p>
      </dgm:t>
    </dgm:pt>
    <dgm:pt modelId="{3860488F-4268-E941-B905-F57D30233015}" type="pres">
      <dgm:prSet presAssocID="{9A4FEC72-3A02-3349-AA00-0D264F17D9B1}" presName="outerComposite" presStyleCnt="0">
        <dgm:presLayoutVars>
          <dgm:chMax val="5"/>
          <dgm:dir/>
          <dgm:resizeHandles val="exact"/>
        </dgm:presLayoutVars>
      </dgm:prSet>
      <dgm:spPr/>
    </dgm:pt>
    <dgm:pt modelId="{5AE4EA4F-D756-7648-BBAF-45E9412CBF70}" type="pres">
      <dgm:prSet presAssocID="{9A4FEC72-3A02-3349-AA00-0D264F17D9B1}" presName="dummyMaxCanvas" presStyleCnt="0">
        <dgm:presLayoutVars/>
      </dgm:prSet>
      <dgm:spPr/>
    </dgm:pt>
    <dgm:pt modelId="{1BEFD5BB-D6EE-584A-AF60-021BFE0D00BA}" type="pres">
      <dgm:prSet presAssocID="{9A4FEC72-3A02-3349-AA00-0D264F17D9B1}" presName="FiveNodes_1" presStyleLbl="node1" presStyleIdx="0" presStyleCnt="5">
        <dgm:presLayoutVars>
          <dgm:bulletEnabled val="1"/>
        </dgm:presLayoutVars>
      </dgm:prSet>
      <dgm:spPr/>
    </dgm:pt>
    <dgm:pt modelId="{F56B7302-558F-0642-AE1D-F9C43AA0D65E}" type="pres">
      <dgm:prSet presAssocID="{9A4FEC72-3A02-3349-AA00-0D264F17D9B1}" presName="FiveNodes_2" presStyleLbl="node1" presStyleIdx="1" presStyleCnt="5">
        <dgm:presLayoutVars>
          <dgm:bulletEnabled val="1"/>
        </dgm:presLayoutVars>
      </dgm:prSet>
      <dgm:spPr/>
    </dgm:pt>
    <dgm:pt modelId="{49FA0F8E-03A7-7848-B0C2-2011E0B558BD}" type="pres">
      <dgm:prSet presAssocID="{9A4FEC72-3A02-3349-AA00-0D264F17D9B1}" presName="FiveNodes_3" presStyleLbl="node1" presStyleIdx="2" presStyleCnt="5">
        <dgm:presLayoutVars>
          <dgm:bulletEnabled val="1"/>
        </dgm:presLayoutVars>
      </dgm:prSet>
      <dgm:spPr/>
    </dgm:pt>
    <dgm:pt modelId="{8901F271-BD05-5747-B162-E576A00432E4}" type="pres">
      <dgm:prSet presAssocID="{9A4FEC72-3A02-3349-AA00-0D264F17D9B1}" presName="FiveNodes_4" presStyleLbl="node1" presStyleIdx="3" presStyleCnt="5">
        <dgm:presLayoutVars>
          <dgm:bulletEnabled val="1"/>
        </dgm:presLayoutVars>
      </dgm:prSet>
      <dgm:spPr/>
    </dgm:pt>
    <dgm:pt modelId="{703D64C7-9720-1F4D-9AC5-2C0D42D78E97}" type="pres">
      <dgm:prSet presAssocID="{9A4FEC72-3A02-3349-AA00-0D264F17D9B1}" presName="FiveNodes_5" presStyleLbl="node1" presStyleIdx="4" presStyleCnt="5">
        <dgm:presLayoutVars>
          <dgm:bulletEnabled val="1"/>
        </dgm:presLayoutVars>
      </dgm:prSet>
      <dgm:spPr/>
    </dgm:pt>
    <dgm:pt modelId="{75818459-5DAD-3D45-A289-A92794C21AA7}" type="pres">
      <dgm:prSet presAssocID="{9A4FEC72-3A02-3349-AA00-0D264F17D9B1}" presName="FiveConn_1-2" presStyleLbl="fgAccFollowNode1" presStyleIdx="0" presStyleCnt="4">
        <dgm:presLayoutVars>
          <dgm:bulletEnabled val="1"/>
        </dgm:presLayoutVars>
      </dgm:prSet>
      <dgm:spPr/>
    </dgm:pt>
    <dgm:pt modelId="{14FEA957-13D3-1F4A-B4A9-C8D8ABE5FF45}" type="pres">
      <dgm:prSet presAssocID="{9A4FEC72-3A02-3349-AA00-0D264F17D9B1}" presName="FiveConn_2-3" presStyleLbl="fgAccFollowNode1" presStyleIdx="1" presStyleCnt="4">
        <dgm:presLayoutVars>
          <dgm:bulletEnabled val="1"/>
        </dgm:presLayoutVars>
      </dgm:prSet>
      <dgm:spPr/>
    </dgm:pt>
    <dgm:pt modelId="{D28BF2DB-FCB5-9445-919C-E7AA54FB3320}" type="pres">
      <dgm:prSet presAssocID="{9A4FEC72-3A02-3349-AA00-0D264F17D9B1}" presName="FiveConn_3-4" presStyleLbl="fgAccFollowNode1" presStyleIdx="2" presStyleCnt="4">
        <dgm:presLayoutVars>
          <dgm:bulletEnabled val="1"/>
        </dgm:presLayoutVars>
      </dgm:prSet>
      <dgm:spPr/>
    </dgm:pt>
    <dgm:pt modelId="{13CDCE61-8A4A-9545-A146-D4B3BD4FCF9F}" type="pres">
      <dgm:prSet presAssocID="{9A4FEC72-3A02-3349-AA00-0D264F17D9B1}" presName="FiveConn_4-5" presStyleLbl="fgAccFollowNode1" presStyleIdx="3" presStyleCnt="4">
        <dgm:presLayoutVars>
          <dgm:bulletEnabled val="1"/>
        </dgm:presLayoutVars>
      </dgm:prSet>
      <dgm:spPr/>
    </dgm:pt>
    <dgm:pt modelId="{E3569A6D-5DA2-0547-A83C-63281DACB873}" type="pres">
      <dgm:prSet presAssocID="{9A4FEC72-3A02-3349-AA00-0D264F17D9B1}" presName="FiveNodes_1_text" presStyleLbl="node1" presStyleIdx="4" presStyleCnt="5">
        <dgm:presLayoutVars>
          <dgm:bulletEnabled val="1"/>
        </dgm:presLayoutVars>
      </dgm:prSet>
      <dgm:spPr/>
    </dgm:pt>
    <dgm:pt modelId="{29830530-BEB7-E047-B5B4-D55CA7793078}" type="pres">
      <dgm:prSet presAssocID="{9A4FEC72-3A02-3349-AA00-0D264F17D9B1}" presName="FiveNodes_2_text" presStyleLbl="node1" presStyleIdx="4" presStyleCnt="5">
        <dgm:presLayoutVars>
          <dgm:bulletEnabled val="1"/>
        </dgm:presLayoutVars>
      </dgm:prSet>
      <dgm:spPr/>
    </dgm:pt>
    <dgm:pt modelId="{A651477D-58F5-A84F-807B-BC970B627B1A}" type="pres">
      <dgm:prSet presAssocID="{9A4FEC72-3A02-3349-AA00-0D264F17D9B1}" presName="FiveNodes_3_text" presStyleLbl="node1" presStyleIdx="4" presStyleCnt="5">
        <dgm:presLayoutVars>
          <dgm:bulletEnabled val="1"/>
        </dgm:presLayoutVars>
      </dgm:prSet>
      <dgm:spPr/>
    </dgm:pt>
    <dgm:pt modelId="{53B99559-CCB9-534E-A922-F537B55B4700}" type="pres">
      <dgm:prSet presAssocID="{9A4FEC72-3A02-3349-AA00-0D264F17D9B1}" presName="FiveNodes_4_text" presStyleLbl="node1" presStyleIdx="4" presStyleCnt="5">
        <dgm:presLayoutVars>
          <dgm:bulletEnabled val="1"/>
        </dgm:presLayoutVars>
      </dgm:prSet>
      <dgm:spPr/>
    </dgm:pt>
    <dgm:pt modelId="{4E07C3EE-A234-2748-975B-D6DFFD0C0FF8}" type="pres">
      <dgm:prSet presAssocID="{9A4FEC72-3A02-3349-AA00-0D264F17D9B1}" presName="FiveNodes_5_text" presStyleLbl="node1" presStyleIdx="4" presStyleCnt="5">
        <dgm:presLayoutVars>
          <dgm:bulletEnabled val="1"/>
        </dgm:presLayoutVars>
      </dgm:prSet>
      <dgm:spPr/>
    </dgm:pt>
  </dgm:ptLst>
  <dgm:cxnLst>
    <dgm:cxn modelId="{03FCAF17-E9C8-4844-836A-6E1966C4A6EA}" type="presOf" srcId="{F1ECA7A4-9A82-374C-801C-45223414006D}" destId="{75818459-5DAD-3D45-A289-A92794C21AA7}" srcOrd="0" destOrd="0" presId="urn:microsoft.com/office/officeart/2005/8/layout/vProcess5"/>
    <dgm:cxn modelId="{E2A9CB1D-8DE4-4F45-905A-686854305476}" srcId="{9A4FEC72-3A02-3349-AA00-0D264F17D9B1}" destId="{7B617168-0729-594A-9A24-CBE01AD87644}" srcOrd="2" destOrd="0" parTransId="{7326BBE4-E833-2444-9FB5-AEB63DBC7E59}" sibTransId="{011BEE24-90AB-E44E-91D8-41488F7C6346}"/>
    <dgm:cxn modelId="{D0B8AE26-DF4C-DD4D-BA32-98651158AC87}" type="presOf" srcId="{FAFF5095-47F4-F94B-9CA7-C917C8DDF167}" destId="{1BEFD5BB-D6EE-584A-AF60-021BFE0D00BA}" srcOrd="0" destOrd="0" presId="urn:microsoft.com/office/officeart/2005/8/layout/vProcess5"/>
    <dgm:cxn modelId="{9EBEB838-7B98-844E-AE2C-C8235CD1F317}" type="presOf" srcId="{9A4FEC72-3A02-3349-AA00-0D264F17D9B1}" destId="{3860488F-4268-E941-B905-F57D30233015}" srcOrd="0" destOrd="0" presId="urn:microsoft.com/office/officeart/2005/8/layout/vProcess5"/>
    <dgm:cxn modelId="{490B7A46-FDBB-5C47-B7F1-F199E0A5DE5B}" srcId="{9A4FEC72-3A02-3349-AA00-0D264F17D9B1}" destId="{FAFF5095-47F4-F94B-9CA7-C917C8DDF167}" srcOrd="0" destOrd="0" parTransId="{4150EE55-F3D1-0448-8D4E-A6714F3EE380}" sibTransId="{F1ECA7A4-9A82-374C-801C-45223414006D}"/>
    <dgm:cxn modelId="{4B47F553-BB1B-0841-9395-533E615143C5}" type="presOf" srcId="{57FCF559-3C80-2347-96F6-BA802425309A}" destId="{53B99559-CCB9-534E-A922-F537B55B4700}" srcOrd="1" destOrd="0" presId="urn:microsoft.com/office/officeart/2005/8/layout/vProcess5"/>
    <dgm:cxn modelId="{9039F359-8C09-D04C-A6ED-6053FE540091}" type="presOf" srcId="{FAFF5095-47F4-F94B-9CA7-C917C8DDF167}" destId="{E3569A6D-5DA2-0547-A83C-63281DACB873}" srcOrd="1" destOrd="0" presId="urn:microsoft.com/office/officeart/2005/8/layout/vProcess5"/>
    <dgm:cxn modelId="{7BE5D95E-00CC-5C4B-80D5-5A52DFD844FE}" type="presOf" srcId="{265F5F2B-EAAC-FD4E-BD95-999953BCBD24}" destId="{14FEA957-13D3-1F4A-B4A9-C8D8ABE5FF45}" srcOrd="0" destOrd="0" presId="urn:microsoft.com/office/officeart/2005/8/layout/vProcess5"/>
    <dgm:cxn modelId="{F5DF7964-1733-9049-B694-FEE030A98513}" srcId="{9A4FEC72-3A02-3349-AA00-0D264F17D9B1}" destId="{A353AA43-5945-D344-825A-8A891080E940}" srcOrd="1" destOrd="0" parTransId="{76038053-1677-0643-849D-603C777392D5}" sibTransId="{265F5F2B-EAAC-FD4E-BD95-999953BCBD24}"/>
    <dgm:cxn modelId="{F321DF73-D23E-3548-8110-79F91BECAEEC}" type="presOf" srcId="{541F57C0-21AD-E64E-BC78-20AE8B757EAE}" destId="{13CDCE61-8A4A-9545-A146-D4B3BD4FCF9F}" srcOrd="0" destOrd="0" presId="urn:microsoft.com/office/officeart/2005/8/layout/vProcess5"/>
    <dgm:cxn modelId="{CA4F6E80-2E44-1B4F-A068-67F0BFC99393}" type="presOf" srcId="{011BEE24-90AB-E44E-91D8-41488F7C6346}" destId="{D28BF2DB-FCB5-9445-919C-E7AA54FB3320}" srcOrd="0" destOrd="0" presId="urn:microsoft.com/office/officeart/2005/8/layout/vProcess5"/>
    <dgm:cxn modelId="{81BBDB8C-3DC3-2640-8008-3F443000F70E}" type="presOf" srcId="{4AF288E7-A1DD-9E4E-ABF6-8E52EAD82EE7}" destId="{4E07C3EE-A234-2748-975B-D6DFFD0C0FF8}" srcOrd="1" destOrd="0" presId="urn:microsoft.com/office/officeart/2005/8/layout/vProcess5"/>
    <dgm:cxn modelId="{796FC4AF-74C8-5447-97D2-8132E0D77011}" type="presOf" srcId="{4AF288E7-A1DD-9E4E-ABF6-8E52EAD82EE7}" destId="{703D64C7-9720-1F4D-9AC5-2C0D42D78E97}" srcOrd="0" destOrd="0" presId="urn:microsoft.com/office/officeart/2005/8/layout/vProcess5"/>
    <dgm:cxn modelId="{96D27BD5-34A7-2C43-9B90-F865A46BE018}" type="presOf" srcId="{7B617168-0729-594A-9A24-CBE01AD87644}" destId="{A651477D-58F5-A84F-807B-BC970B627B1A}" srcOrd="1" destOrd="0" presId="urn:microsoft.com/office/officeart/2005/8/layout/vProcess5"/>
    <dgm:cxn modelId="{EE7379D7-FCAA-C743-83E7-FD87FBE7A728}" srcId="{9A4FEC72-3A02-3349-AA00-0D264F17D9B1}" destId="{4AF288E7-A1DD-9E4E-ABF6-8E52EAD82EE7}" srcOrd="4" destOrd="0" parTransId="{E58A2FC6-3116-B44F-ABA6-71A38CE6AB41}" sibTransId="{4FE5764E-7D04-CA46-860C-1A040A65B273}"/>
    <dgm:cxn modelId="{432D2FE1-9235-084B-A621-D2E4CA585F9F}" type="presOf" srcId="{7B617168-0729-594A-9A24-CBE01AD87644}" destId="{49FA0F8E-03A7-7848-B0C2-2011E0B558BD}" srcOrd="0" destOrd="0" presId="urn:microsoft.com/office/officeart/2005/8/layout/vProcess5"/>
    <dgm:cxn modelId="{24DAA8E3-DAD2-344B-ADB1-13204BB24274}" type="presOf" srcId="{A353AA43-5945-D344-825A-8A891080E940}" destId="{29830530-BEB7-E047-B5B4-D55CA7793078}" srcOrd="1" destOrd="0" presId="urn:microsoft.com/office/officeart/2005/8/layout/vProcess5"/>
    <dgm:cxn modelId="{0FDB23EA-57D7-AE4C-9B57-C5C830CE9F94}" type="presOf" srcId="{A353AA43-5945-D344-825A-8A891080E940}" destId="{F56B7302-558F-0642-AE1D-F9C43AA0D65E}" srcOrd="0" destOrd="0" presId="urn:microsoft.com/office/officeart/2005/8/layout/vProcess5"/>
    <dgm:cxn modelId="{95A096EC-A475-7544-8B41-F690540EA18D}" type="presOf" srcId="{57FCF559-3C80-2347-96F6-BA802425309A}" destId="{8901F271-BD05-5747-B162-E576A00432E4}" srcOrd="0" destOrd="0" presId="urn:microsoft.com/office/officeart/2005/8/layout/vProcess5"/>
    <dgm:cxn modelId="{9479A0FF-9B32-6742-A9E0-EC82679023D0}" srcId="{9A4FEC72-3A02-3349-AA00-0D264F17D9B1}" destId="{57FCF559-3C80-2347-96F6-BA802425309A}" srcOrd="3" destOrd="0" parTransId="{EC549813-AF41-2F49-918E-7E61C32D0D9D}" sibTransId="{541F57C0-21AD-E64E-BC78-20AE8B757EAE}"/>
    <dgm:cxn modelId="{C822AD19-E6A8-0741-B2C1-D004EBC13EAD}" type="presParOf" srcId="{3860488F-4268-E941-B905-F57D30233015}" destId="{5AE4EA4F-D756-7648-BBAF-45E9412CBF70}" srcOrd="0" destOrd="0" presId="urn:microsoft.com/office/officeart/2005/8/layout/vProcess5"/>
    <dgm:cxn modelId="{3A1F1575-B701-2E49-BD47-C0978C96804C}" type="presParOf" srcId="{3860488F-4268-E941-B905-F57D30233015}" destId="{1BEFD5BB-D6EE-584A-AF60-021BFE0D00BA}" srcOrd="1" destOrd="0" presId="urn:microsoft.com/office/officeart/2005/8/layout/vProcess5"/>
    <dgm:cxn modelId="{1FF47FE5-36B7-E843-BB3F-B26E11C50A85}" type="presParOf" srcId="{3860488F-4268-E941-B905-F57D30233015}" destId="{F56B7302-558F-0642-AE1D-F9C43AA0D65E}" srcOrd="2" destOrd="0" presId="urn:microsoft.com/office/officeart/2005/8/layout/vProcess5"/>
    <dgm:cxn modelId="{115208BA-A562-D745-A987-A860811CADAB}" type="presParOf" srcId="{3860488F-4268-E941-B905-F57D30233015}" destId="{49FA0F8E-03A7-7848-B0C2-2011E0B558BD}" srcOrd="3" destOrd="0" presId="urn:microsoft.com/office/officeart/2005/8/layout/vProcess5"/>
    <dgm:cxn modelId="{0C49BB75-3934-7241-B238-01FF785A64E6}" type="presParOf" srcId="{3860488F-4268-E941-B905-F57D30233015}" destId="{8901F271-BD05-5747-B162-E576A00432E4}" srcOrd="4" destOrd="0" presId="urn:microsoft.com/office/officeart/2005/8/layout/vProcess5"/>
    <dgm:cxn modelId="{1EF54B87-336A-3F4F-9620-F305D3779F9A}" type="presParOf" srcId="{3860488F-4268-E941-B905-F57D30233015}" destId="{703D64C7-9720-1F4D-9AC5-2C0D42D78E97}" srcOrd="5" destOrd="0" presId="urn:microsoft.com/office/officeart/2005/8/layout/vProcess5"/>
    <dgm:cxn modelId="{7097FC89-EA63-6241-9EBA-14ACB9CF2F0F}" type="presParOf" srcId="{3860488F-4268-E941-B905-F57D30233015}" destId="{75818459-5DAD-3D45-A289-A92794C21AA7}" srcOrd="6" destOrd="0" presId="urn:microsoft.com/office/officeart/2005/8/layout/vProcess5"/>
    <dgm:cxn modelId="{1F6B9AC0-4308-B14C-8AB3-58C96B42D699}" type="presParOf" srcId="{3860488F-4268-E941-B905-F57D30233015}" destId="{14FEA957-13D3-1F4A-B4A9-C8D8ABE5FF45}" srcOrd="7" destOrd="0" presId="urn:microsoft.com/office/officeart/2005/8/layout/vProcess5"/>
    <dgm:cxn modelId="{E72F1FB5-DD9E-334B-A30C-15D3C1C97AF4}" type="presParOf" srcId="{3860488F-4268-E941-B905-F57D30233015}" destId="{D28BF2DB-FCB5-9445-919C-E7AA54FB3320}" srcOrd="8" destOrd="0" presId="urn:microsoft.com/office/officeart/2005/8/layout/vProcess5"/>
    <dgm:cxn modelId="{A43F429A-43D5-8B4B-905A-5E4C8D1A673C}" type="presParOf" srcId="{3860488F-4268-E941-B905-F57D30233015}" destId="{13CDCE61-8A4A-9545-A146-D4B3BD4FCF9F}" srcOrd="9" destOrd="0" presId="urn:microsoft.com/office/officeart/2005/8/layout/vProcess5"/>
    <dgm:cxn modelId="{D481A762-928F-2C45-B28B-452562F1F5A1}" type="presParOf" srcId="{3860488F-4268-E941-B905-F57D30233015}" destId="{E3569A6D-5DA2-0547-A83C-63281DACB873}" srcOrd="10" destOrd="0" presId="urn:microsoft.com/office/officeart/2005/8/layout/vProcess5"/>
    <dgm:cxn modelId="{BD60432E-A1EE-ED45-B694-D393DD79C2D4}" type="presParOf" srcId="{3860488F-4268-E941-B905-F57D30233015}" destId="{29830530-BEB7-E047-B5B4-D55CA7793078}" srcOrd="11" destOrd="0" presId="urn:microsoft.com/office/officeart/2005/8/layout/vProcess5"/>
    <dgm:cxn modelId="{2018609D-BFBE-2A4B-AFD7-FC6145FA043F}" type="presParOf" srcId="{3860488F-4268-E941-B905-F57D30233015}" destId="{A651477D-58F5-A84F-807B-BC970B627B1A}" srcOrd="12" destOrd="0" presId="urn:microsoft.com/office/officeart/2005/8/layout/vProcess5"/>
    <dgm:cxn modelId="{6B942948-EBC6-BD43-8CFF-D3E7458D9CA7}" type="presParOf" srcId="{3860488F-4268-E941-B905-F57D30233015}" destId="{53B99559-CCB9-534E-A922-F537B55B4700}" srcOrd="13" destOrd="0" presId="urn:microsoft.com/office/officeart/2005/8/layout/vProcess5"/>
    <dgm:cxn modelId="{2A79974D-89DE-5D4B-800F-769A581CA30B}" type="presParOf" srcId="{3860488F-4268-E941-B905-F57D30233015}" destId="{4E07C3EE-A234-2748-975B-D6DFFD0C0FF8}"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A4FEC72-3A02-3349-AA00-0D264F17D9B1}" type="doc">
      <dgm:prSet loTypeId="urn:microsoft.com/office/officeart/2005/8/layout/vProcess5" loCatId="" qsTypeId="urn:microsoft.com/office/officeart/2005/8/quickstyle/simple1" qsCatId="simple" csTypeId="urn:microsoft.com/office/officeart/2005/8/colors/accent1_2" csCatId="accent1" phldr="1"/>
      <dgm:spPr/>
      <dgm:t>
        <a:bodyPr/>
        <a:lstStyle/>
        <a:p>
          <a:endParaRPr lang="en-US"/>
        </a:p>
      </dgm:t>
    </dgm:pt>
    <dgm:pt modelId="{FAFF5095-47F4-F94B-9CA7-C917C8DDF167}">
      <dgm:prSet phldrT="[Text]"/>
      <dgm:spPr/>
      <dgm:t>
        <a:bodyPr/>
        <a:lstStyle/>
        <a:p>
          <a:r>
            <a:rPr lang="en-US" dirty="0"/>
            <a:t>Set an aim</a:t>
          </a:r>
        </a:p>
      </dgm:t>
    </dgm:pt>
    <dgm:pt modelId="{4150EE55-F3D1-0448-8D4E-A6714F3EE380}" type="parTrans" cxnId="{490B7A46-FDBB-5C47-B7F1-F199E0A5DE5B}">
      <dgm:prSet/>
      <dgm:spPr/>
      <dgm:t>
        <a:bodyPr/>
        <a:lstStyle/>
        <a:p>
          <a:endParaRPr lang="en-US"/>
        </a:p>
      </dgm:t>
    </dgm:pt>
    <dgm:pt modelId="{F1ECA7A4-9A82-374C-801C-45223414006D}" type="sibTrans" cxnId="{490B7A46-FDBB-5C47-B7F1-F199E0A5DE5B}">
      <dgm:prSet/>
      <dgm:spPr/>
      <dgm:t>
        <a:bodyPr/>
        <a:lstStyle/>
        <a:p>
          <a:endParaRPr lang="en-US"/>
        </a:p>
      </dgm:t>
    </dgm:pt>
    <dgm:pt modelId="{A353AA43-5945-D344-825A-8A891080E940}">
      <dgm:prSet phldrT="[Text]"/>
      <dgm:spPr/>
      <dgm:t>
        <a:bodyPr/>
        <a:lstStyle/>
        <a:p>
          <a:r>
            <a:rPr lang="en-US" dirty="0"/>
            <a:t>Establish measures</a:t>
          </a:r>
        </a:p>
      </dgm:t>
    </dgm:pt>
    <dgm:pt modelId="{76038053-1677-0643-849D-603C777392D5}" type="parTrans" cxnId="{F5DF7964-1733-9049-B694-FEE030A98513}">
      <dgm:prSet/>
      <dgm:spPr/>
      <dgm:t>
        <a:bodyPr/>
        <a:lstStyle/>
        <a:p>
          <a:endParaRPr lang="en-US"/>
        </a:p>
      </dgm:t>
    </dgm:pt>
    <dgm:pt modelId="{265F5F2B-EAAC-FD4E-BD95-999953BCBD24}" type="sibTrans" cxnId="{F5DF7964-1733-9049-B694-FEE030A98513}">
      <dgm:prSet/>
      <dgm:spPr/>
      <dgm:t>
        <a:bodyPr/>
        <a:lstStyle/>
        <a:p>
          <a:endParaRPr lang="en-US"/>
        </a:p>
      </dgm:t>
    </dgm:pt>
    <dgm:pt modelId="{7B617168-0729-594A-9A24-CBE01AD87644}">
      <dgm:prSet phldrT="[Text]"/>
      <dgm:spPr/>
      <dgm:t>
        <a:bodyPr/>
        <a:lstStyle/>
        <a:p>
          <a:r>
            <a:rPr lang="en-US" dirty="0"/>
            <a:t>Identify changes</a:t>
          </a:r>
        </a:p>
      </dgm:t>
    </dgm:pt>
    <dgm:pt modelId="{7326BBE4-E833-2444-9FB5-AEB63DBC7E59}" type="parTrans" cxnId="{E2A9CB1D-8DE4-4F45-905A-686854305476}">
      <dgm:prSet/>
      <dgm:spPr/>
      <dgm:t>
        <a:bodyPr/>
        <a:lstStyle/>
        <a:p>
          <a:endParaRPr lang="en-US"/>
        </a:p>
      </dgm:t>
    </dgm:pt>
    <dgm:pt modelId="{011BEE24-90AB-E44E-91D8-41488F7C6346}" type="sibTrans" cxnId="{E2A9CB1D-8DE4-4F45-905A-686854305476}">
      <dgm:prSet/>
      <dgm:spPr/>
      <dgm:t>
        <a:bodyPr/>
        <a:lstStyle/>
        <a:p>
          <a:endParaRPr lang="en-US"/>
        </a:p>
      </dgm:t>
    </dgm:pt>
    <dgm:pt modelId="{57FCF559-3C80-2347-96F6-BA802425309A}">
      <dgm:prSet/>
      <dgm:spPr/>
      <dgm:t>
        <a:bodyPr/>
        <a:lstStyle/>
        <a:p>
          <a:r>
            <a:rPr lang="en-US" dirty="0"/>
            <a:t>Test changes</a:t>
          </a:r>
        </a:p>
      </dgm:t>
    </dgm:pt>
    <dgm:pt modelId="{EC549813-AF41-2F49-918E-7E61C32D0D9D}" type="parTrans" cxnId="{9479A0FF-9B32-6742-A9E0-EC82679023D0}">
      <dgm:prSet/>
      <dgm:spPr/>
      <dgm:t>
        <a:bodyPr/>
        <a:lstStyle/>
        <a:p>
          <a:endParaRPr lang="en-US"/>
        </a:p>
      </dgm:t>
    </dgm:pt>
    <dgm:pt modelId="{541F57C0-21AD-E64E-BC78-20AE8B757EAE}" type="sibTrans" cxnId="{9479A0FF-9B32-6742-A9E0-EC82679023D0}">
      <dgm:prSet/>
      <dgm:spPr/>
      <dgm:t>
        <a:bodyPr/>
        <a:lstStyle/>
        <a:p>
          <a:endParaRPr lang="en-US"/>
        </a:p>
      </dgm:t>
    </dgm:pt>
    <dgm:pt modelId="{4AF288E7-A1DD-9E4E-ABF6-8E52EAD82EE7}">
      <dgm:prSet/>
      <dgm:spPr/>
      <dgm:t>
        <a:bodyPr/>
        <a:lstStyle/>
        <a:p>
          <a:r>
            <a:rPr lang="en-US" dirty="0"/>
            <a:t>Implement changes</a:t>
          </a:r>
        </a:p>
      </dgm:t>
    </dgm:pt>
    <dgm:pt modelId="{E58A2FC6-3116-B44F-ABA6-71A38CE6AB41}" type="parTrans" cxnId="{EE7379D7-FCAA-C743-83E7-FD87FBE7A728}">
      <dgm:prSet/>
      <dgm:spPr/>
      <dgm:t>
        <a:bodyPr/>
        <a:lstStyle/>
        <a:p>
          <a:endParaRPr lang="en-US"/>
        </a:p>
      </dgm:t>
    </dgm:pt>
    <dgm:pt modelId="{4FE5764E-7D04-CA46-860C-1A040A65B273}" type="sibTrans" cxnId="{EE7379D7-FCAA-C743-83E7-FD87FBE7A728}">
      <dgm:prSet/>
      <dgm:spPr/>
      <dgm:t>
        <a:bodyPr/>
        <a:lstStyle/>
        <a:p>
          <a:endParaRPr lang="en-US"/>
        </a:p>
      </dgm:t>
    </dgm:pt>
    <dgm:pt modelId="{3860488F-4268-E941-B905-F57D30233015}" type="pres">
      <dgm:prSet presAssocID="{9A4FEC72-3A02-3349-AA00-0D264F17D9B1}" presName="outerComposite" presStyleCnt="0">
        <dgm:presLayoutVars>
          <dgm:chMax val="5"/>
          <dgm:dir/>
          <dgm:resizeHandles val="exact"/>
        </dgm:presLayoutVars>
      </dgm:prSet>
      <dgm:spPr/>
    </dgm:pt>
    <dgm:pt modelId="{5AE4EA4F-D756-7648-BBAF-45E9412CBF70}" type="pres">
      <dgm:prSet presAssocID="{9A4FEC72-3A02-3349-AA00-0D264F17D9B1}" presName="dummyMaxCanvas" presStyleCnt="0">
        <dgm:presLayoutVars/>
      </dgm:prSet>
      <dgm:spPr/>
    </dgm:pt>
    <dgm:pt modelId="{1BEFD5BB-D6EE-584A-AF60-021BFE0D00BA}" type="pres">
      <dgm:prSet presAssocID="{9A4FEC72-3A02-3349-AA00-0D264F17D9B1}" presName="FiveNodes_1" presStyleLbl="node1" presStyleIdx="0" presStyleCnt="5">
        <dgm:presLayoutVars>
          <dgm:bulletEnabled val="1"/>
        </dgm:presLayoutVars>
      </dgm:prSet>
      <dgm:spPr/>
    </dgm:pt>
    <dgm:pt modelId="{F56B7302-558F-0642-AE1D-F9C43AA0D65E}" type="pres">
      <dgm:prSet presAssocID="{9A4FEC72-3A02-3349-AA00-0D264F17D9B1}" presName="FiveNodes_2" presStyleLbl="node1" presStyleIdx="1" presStyleCnt="5" custLinFactNeighborX="578" custLinFactNeighborY="0">
        <dgm:presLayoutVars>
          <dgm:bulletEnabled val="1"/>
        </dgm:presLayoutVars>
      </dgm:prSet>
      <dgm:spPr/>
    </dgm:pt>
    <dgm:pt modelId="{49FA0F8E-03A7-7848-B0C2-2011E0B558BD}" type="pres">
      <dgm:prSet presAssocID="{9A4FEC72-3A02-3349-AA00-0D264F17D9B1}" presName="FiveNodes_3" presStyleLbl="node1" presStyleIdx="2" presStyleCnt="5">
        <dgm:presLayoutVars>
          <dgm:bulletEnabled val="1"/>
        </dgm:presLayoutVars>
      </dgm:prSet>
      <dgm:spPr/>
    </dgm:pt>
    <dgm:pt modelId="{8901F271-BD05-5747-B162-E576A00432E4}" type="pres">
      <dgm:prSet presAssocID="{9A4FEC72-3A02-3349-AA00-0D264F17D9B1}" presName="FiveNodes_4" presStyleLbl="node1" presStyleIdx="3" presStyleCnt="5">
        <dgm:presLayoutVars>
          <dgm:bulletEnabled val="1"/>
        </dgm:presLayoutVars>
      </dgm:prSet>
      <dgm:spPr/>
    </dgm:pt>
    <dgm:pt modelId="{703D64C7-9720-1F4D-9AC5-2C0D42D78E97}" type="pres">
      <dgm:prSet presAssocID="{9A4FEC72-3A02-3349-AA00-0D264F17D9B1}" presName="FiveNodes_5" presStyleLbl="node1" presStyleIdx="4" presStyleCnt="5">
        <dgm:presLayoutVars>
          <dgm:bulletEnabled val="1"/>
        </dgm:presLayoutVars>
      </dgm:prSet>
      <dgm:spPr/>
    </dgm:pt>
    <dgm:pt modelId="{75818459-5DAD-3D45-A289-A92794C21AA7}" type="pres">
      <dgm:prSet presAssocID="{9A4FEC72-3A02-3349-AA00-0D264F17D9B1}" presName="FiveConn_1-2" presStyleLbl="fgAccFollowNode1" presStyleIdx="0" presStyleCnt="4">
        <dgm:presLayoutVars>
          <dgm:bulletEnabled val="1"/>
        </dgm:presLayoutVars>
      </dgm:prSet>
      <dgm:spPr/>
    </dgm:pt>
    <dgm:pt modelId="{14FEA957-13D3-1F4A-B4A9-C8D8ABE5FF45}" type="pres">
      <dgm:prSet presAssocID="{9A4FEC72-3A02-3349-AA00-0D264F17D9B1}" presName="FiveConn_2-3" presStyleLbl="fgAccFollowNode1" presStyleIdx="1" presStyleCnt="4">
        <dgm:presLayoutVars>
          <dgm:bulletEnabled val="1"/>
        </dgm:presLayoutVars>
      </dgm:prSet>
      <dgm:spPr/>
    </dgm:pt>
    <dgm:pt modelId="{D28BF2DB-FCB5-9445-919C-E7AA54FB3320}" type="pres">
      <dgm:prSet presAssocID="{9A4FEC72-3A02-3349-AA00-0D264F17D9B1}" presName="FiveConn_3-4" presStyleLbl="fgAccFollowNode1" presStyleIdx="2" presStyleCnt="4">
        <dgm:presLayoutVars>
          <dgm:bulletEnabled val="1"/>
        </dgm:presLayoutVars>
      </dgm:prSet>
      <dgm:spPr/>
    </dgm:pt>
    <dgm:pt modelId="{13CDCE61-8A4A-9545-A146-D4B3BD4FCF9F}" type="pres">
      <dgm:prSet presAssocID="{9A4FEC72-3A02-3349-AA00-0D264F17D9B1}" presName="FiveConn_4-5" presStyleLbl="fgAccFollowNode1" presStyleIdx="3" presStyleCnt="4">
        <dgm:presLayoutVars>
          <dgm:bulletEnabled val="1"/>
        </dgm:presLayoutVars>
      </dgm:prSet>
      <dgm:spPr/>
    </dgm:pt>
    <dgm:pt modelId="{E3569A6D-5DA2-0547-A83C-63281DACB873}" type="pres">
      <dgm:prSet presAssocID="{9A4FEC72-3A02-3349-AA00-0D264F17D9B1}" presName="FiveNodes_1_text" presStyleLbl="node1" presStyleIdx="4" presStyleCnt="5">
        <dgm:presLayoutVars>
          <dgm:bulletEnabled val="1"/>
        </dgm:presLayoutVars>
      </dgm:prSet>
      <dgm:spPr/>
    </dgm:pt>
    <dgm:pt modelId="{29830530-BEB7-E047-B5B4-D55CA7793078}" type="pres">
      <dgm:prSet presAssocID="{9A4FEC72-3A02-3349-AA00-0D264F17D9B1}" presName="FiveNodes_2_text" presStyleLbl="node1" presStyleIdx="4" presStyleCnt="5">
        <dgm:presLayoutVars>
          <dgm:bulletEnabled val="1"/>
        </dgm:presLayoutVars>
      </dgm:prSet>
      <dgm:spPr/>
    </dgm:pt>
    <dgm:pt modelId="{A651477D-58F5-A84F-807B-BC970B627B1A}" type="pres">
      <dgm:prSet presAssocID="{9A4FEC72-3A02-3349-AA00-0D264F17D9B1}" presName="FiveNodes_3_text" presStyleLbl="node1" presStyleIdx="4" presStyleCnt="5">
        <dgm:presLayoutVars>
          <dgm:bulletEnabled val="1"/>
        </dgm:presLayoutVars>
      </dgm:prSet>
      <dgm:spPr/>
    </dgm:pt>
    <dgm:pt modelId="{53B99559-CCB9-534E-A922-F537B55B4700}" type="pres">
      <dgm:prSet presAssocID="{9A4FEC72-3A02-3349-AA00-0D264F17D9B1}" presName="FiveNodes_4_text" presStyleLbl="node1" presStyleIdx="4" presStyleCnt="5">
        <dgm:presLayoutVars>
          <dgm:bulletEnabled val="1"/>
        </dgm:presLayoutVars>
      </dgm:prSet>
      <dgm:spPr/>
    </dgm:pt>
    <dgm:pt modelId="{4E07C3EE-A234-2748-975B-D6DFFD0C0FF8}" type="pres">
      <dgm:prSet presAssocID="{9A4FEC72-3A02-3349-AA00-0D264F17D9B1}" presName="FiveNodes_5_text" presStyleLbl="node1" presStyleIdx="4" presStyleCnt="5">
        <dgm:presLayoutVars>
          <dgm:bulletEnabled val="1"/>
        </dgm:presLayoutVars>
      </dgm:prSet>
      <dgm:spPr/>
    </dgm:pt>
  </dgm:ptLst>
  <dgm:cxnLst>
    <dgm:cxn modelId="{03FCAF17-E9C8-4844-836A-6E1966C4A6EA}" type="presOf" srcId="{F1ECA7A4-9A82-374C-801C-45223414006D}" destId="{75818459-5DAD-3D45-A289-A92794C21AA7}" srcOrd="0" destOrd="0" presId="urn:microsoft.com/office/officeart/2005/8/layout/vProcess5"/>
    <dgm:cxn modelId="{E2A9CB1D-8DE4-4F45-905A-686854305476}" srcId="{9A4FEC72-3A02-3349-AA00-0D264F17D9B1}" destId="{7B617168-0729-594A-9A24-CBE01AD87644}" srcOrd="2" destOrd="0" parTransId="{7326BBE4-E833-2444-9FB5-AEB63DBC7E59}" sibTransId="{011BEE24-90AB-E44E-91D8-41488F7C6346}"/>
    <dgm:cxn modelId="{D0B8AE26-DF4C-DD4D-BA32-98651158AC87}" type="presOf" srcId="{FAFF5095-47F4-F94B-9CA7-C917C8DDF167}" destId="{1BEFD5BB-D6EE-584A-AF60-021BFE0D00BA}" srcOrd="0" destOrd="0" presId="urn:microsoft.com/office/officeart/2005/8/layout/vProcess5"/>
    <dgm:cxn modelId="{9EBEB838-7B98-844E-AE2C-C8235CD1F317}" type="presOf" srcId="{9A4FEC72-3A02-3349-AA00-0D264F17D9B1}" destId="{3860488F-4268-E941-B905-F57D30233015}" srcOrd="0" destOrd="0" presId="urn:microsoft.com/office/officeart/2005/8/layout/vProcess5"/>
    <dgm:cxn modelId="{490B7A46-FDBB-5C47-B7F1-F199E0A5DE5B}" srcId="{9A4FEC72-3A02-3349-AA00-0D264F17D9B1}" destId="{FAFF5095-47F4-F94B-9CA7-C917C8DDF167}" srcOrd="0" destOrd="0" parTransId="{4150EE55-F3D1-0448-8D4E-A6714F3EE380}" sibTransId="{F1ECA7A4-9A82-374C-801C-45223414006D}"/>
    <dgm:cxn modelId="{4B47F553-BB1B-0841-9395-533E615143C5}" type="presOf" srcId="{57FCF559-3C80-2347-96F6-BA802425309A}" destId="{53B99559-CCB9-534E-A922-F537B55B4700}" srcOrd="1" destOrd="0" presId="urn:microsoft.com/office/officeart/2005/8/layout/vProcess5"/>
    <dgm:cxn modelId="{9039F359-8C09-D04C-A6ED-6053FE540091}" type="presOf" srcId="{FAFF5095-47F4-F94B-9CA7-C917C8DDF167}" destId="{E3569A6D-5DA2-0547-A83C-63281DACB873}" srcOrd="1" destOrd="0" presId="urn:microsoft.com/office/officeart/2005/8/layout/vProcess5"/>
    <dgm:cxn modelId="{7BE5D95E-00CC-5C4B-80D5-5A52DFD844FE}" type="presOf" srcId="{265F5F2B-EAAC-FD4E-BD95-999953BCBD24}" destId="{14FEA957-13D3-1F4A-B4A9-C8D8ABE5FF45}" srcOrd="0" destOrd="0" presId="urn:microsoft.com/office/officeart/2005/8/layout/vProcess5"/>
    <dgm:cxn modelId="{F5DF7964-1733-9049-B694-FEE030A98513}" srcId="{9A4FEC72-3A02-3349-AA00-0D264F17D9B1}" destId="{A353AA43-5945-D344-825A-8A891080E940}" srcOrd="1" destOrd="0" parTransId="{76038053-1677-0643-849D-603C777392D5}" sibTransId="{265F5F2B-EAAC-FD4E-BD95-999953BCBD24}"/>
    <dgm:cxn modelId="{F321DF73-D23E-3548-8110-79F91BECAEEC}" type="presOf" srcId="{541F57C0-21AD-E64E-BC78-20AE8B757EAE}" destId="{13CDCE61-8A4A-9545-A146-D4B3BD4FCF9F}" srcOrd="0" destOrd="0" presId="urn:microsoft.com/office/officeart/2005/8/layout/vProcess5"/>
    <dgm:cxn modelId="{CA4F6E80-2E44-1B4F-A068-67F0BFC99393}" type="presOf" srcId="{011BEE24-90AB-E44E-91D8-41488F7C6346}" destId="{D28BF2DB-FCB5-9445-919C-E7AA54FB3320}" srcOrd="0" destOrd="0" presId="urn:microsoft.com/office/officeart/2005/8/layout/vProcess5"/>
    <dgm:cxn modelId="{81BBDB8C-3DC3-2640-8008-3F443000F70E}" type="presOf" srcId="{4AF288E7-A1DD-9E4E-ABF6-8E52EAD82EE7}" destId="{4E07C3EE-A234-2748-975B-D6DFFD0C0FF8}" srcOrd="1" destOrd="0" presId="urn:microsoft.com/office/officeart/2005/8/layout/vProcess5"/>
    <dgm:cxn modelId="{796FC4AF-74C8-5447-97D2-8132E0D77011}" type="presOf" srcId="{4AF288E7-A1DD-9E4E-ABF6-8E52EAD82EE7}" destId="{703D64C7-9720-1F4D-9AC5-2C0D42D78E97}" srcOrd="0" destOrd="0" presId="urn:microsoft.com/office/officeart/2005/8/layout/vProcess5"/>
    <dgm:cxn modelId="{96D27BD5-34A7-2C43-9B90-F865A46BE018}" type="presOf" srcId="{7B617168-0729-594A-9A24-CBE01AD87644}" destId="{A651477D-58F5-A84F-807B-BC970B627B1A}" srcOrd="1" destOrd="0" presId="urn:microsoft.com/office/officeart/2005/8/layout/vProcess5"/>
    <dgm:cxn modelId="{EE7379D7-FCAA-C743-83E7-FD87FBE7A728}" srcId="{9A4FEC72-3A02-3349-AA00-0D264F17D9B1}" destId="{4AF288E7-A1DD-9E4E-ABF6-8E52EAD82EE7}" srcOrd="4" destOrd="0" parTransId="{E58A2FC6-3116-B44F-ABA6-71A38CE6AB41}" sibTransId="{4FE5764E-7D04-CA46-860C-1A040A65B273}"/>
    <dgm:cxn modelId="{432D2FE1-9235-084B-A621-D2E4CA585F9F}" type="presOf" srcId="{7B617168-0729-594A-9A24-CBE01AD87644}" destId="{49FA0F8E-03A7-7848-B0C2-2011E0B558BD}" srcOrd="0" destOrd="0" presId="urn:microsoft.com/office/officeart/2005/8/layout/vProcess5"/>
    <dgm:cxn modelId="{24DAA8E3-DAD2-344B-ADB1-13204BB24274}" type="presOf" srcId="{A353AA43-5945-D344-825A-8A891080E940}" destId="{29830530-BEB7-E047-B5B4-D55CA7793078}" srcOrd="1" destOrd="0" presId="urn:microsoft.com/office/officeart/2005/8/layout/vProcess5"/>
    <dgm:cxn modelId="{0FDB23EA-57D7-AE4C-9B57-C5C830CE9F94}" type="presOf" srcId="{A353AA43-5945-D344-825A-8A891080E940}" destId="{F56B7302-558F-0642-AE1D-F9C43AA0D65E}" srcOrd="0" destOrd="0" presId="urn:microsoft.com/office/officeart/2005/8/layout/vProcess5"/>
    <dgm:cxn modelId="{95A096EC-A475-7544-8B41-F690540EA18D}" type="presOf" srcId="{57FCF559-3C80-2347-96F6-BA802425309A}" destId="{8901F271-BD05-5747-B162-E576A00432E4}" srcOrd="0" destOrd="0" presId="urn:microsoft.com/office/officeart/2005/8/layout/vProcess5"/>
    <dgm:cxn modelId="{9479A0FF-9B32-6742-A9E0-EC82679023D0}" srcId="{9A4FEC72-3A02-3349-AA00-0D264F17D9B1}" destId="{57FCF559-3C80-2347-96F6-BA802425309A}" srcOrd="3" destOrd="0" parTransId="{EC549813-AF41-2F49-918E-7E61C32D0D9D}" sibTransId="{541F57C0-21AD-E64E-BC78-20AE8B757EAE}"/>
    <dgm:cxn modelId="{C822AD19-E6A8-0741-B2C1-D004EBC13EAD}" type="presParOf" srcId="{3860488F-4268-E941-B905-F57D30233015}" destId="{5AE4EA4F-D756-7648-BBAF-45E9412CBF70}" srcOrd="0" destOrd="0" presId="urn:microsoft.com/office/officeart/2005/8/layout/vProcess5"/>
    <dgm:cxn modelId="{3A1F1575-B701-2E49-BD47-C0978C96804C}" type="presParOf" srcId="{3860488F-4268-E941-B905-F57D30233015}" destId="{1BEFD5BB-D6EE-584A-AF60-021BFE0D00BA}" srcOrd="1" destOrd="0" presId="urn:microsoft.com/office/officeart/2005/8/layout/vProcess5"/>
    <dgm:cxn modelId="{1FF47FE5-36B7-E843-BB3F-B26E11C50A85}" type="presParOf" srcId="{3860488F-4268-E941-B905-F57D30233015}" destId="{F56B7302-558F-0642-AE1D-F9C43AA0D65E}" srcOrd="2" destOrd="0" presId="urn:microsoft.com/office/officeart/2005/8/layout/vProcess5"/>
    <dgm:cxn modelId="{115208BA-A562-D745-A987-A860811CADAB}" type="presParOf" srcId="{3860488F-4268-E941-B905-F57D30233015}" destId="{49FA0F8E-03A7-7848-B0C2-2011E0B558BD}" srcOrd="3" destOrd="0" presId="urn:microsoft.com/office/officeart/2005/8/layout/vProcess5"/>
    <dgm:cxn modelId="{0C49BB75-3934-7241-B238-01FF785A64E6}" type="presParOf" srcId="{3860488F-4268-E941-B905-F57D30233015}" destId="{8901F271-BD05-5747-B162-E576A00432E4}" srcOrd="4" destOrd="0" presId="urn:microsoft.com/office/officeart/2005/8/layout/vProcess5"/>
    <dgm:cxn modelId="{1EF54B87-336A-3F4F-9620-F305D3779F9A}" type="presParOf" srcId="{3860488F-4268-E941-B905-F57D30233015}" destId="{703D64C7-9720-1F4D-9AC5-2C0D42D78E97}" srcOrd="5" destOrd="0" presId="urn:microsoft.com/office/officeart/2005/8/layout/vProcess5"/>
    <dgm:cxn modelId="{7097FC89-EA63-6241-9EBA-14ACB9CF2F0F}" type="presParOf" srcId="{3860488F-4268-E941-B905-F57D30233015}" destId="{75818459-5DAD-3D45-A289-A92794C21AA7}" srcOrd="6" destOrd="0" presId="urn:microsoft.com/office/officeart/2005/8/layout/vProcess5"/>
    <dgm:cxn modelId="{1F6B9AC0-4308-B14C-8AB3-58C96B42D699}" type="presParOf" srcId="{3860488F-4268-E941-B905-F57D30233015}" destId="{14FEA957-13D3-1F4A-B4A9-C8D8ABE5FF45}" srcOrd="7" destOrd="0" presId="urn:microsoft.com/office/officeart/2005/8/layout/vProcess5"/>
    <dgm:cxn modelId="{E72F1FB5-DD9E-334B-A30C-15D3C1C97AF4}" type="presParOf" srcId="{3860488F-4268-E941-B905-F57D30233015}" destId="{D28BF2DB-FCB5-9445-919C-E7AA54FB3320}" srcOrd="8" destOrd="0" presId="urn:microsoft.com/office/officeart/2005/8/layout/vProcess5"/>
    <dgm:cxn modelId="{A43F429A-43D5-8B4B-905A-5E4C8D1A673C}" type="presParOf" srcId="{3860488F-4268-E941-B905-F57D30233015}" destId="{13CDCE61-8A4A-9545-A146-D4B3BD4FCF9F}" srcOrd="9" destOrd="0" presId="urn:microsoft.com/office/officeart/2005/8/layout/vProcess5"/>
    <dgm:cxn modelId="{D481A762-928F-2C45-B28B-452562F1F5A1}" type="presParOf" srcId="{3860488F-4268-E941-B905-F57D30233015}" destId="{E3569A6D-5DA2-0547-A83C-63281DACB873}" srcOrd="10" destOrd="0" presId="urn:microsoft.com/office/officeart/2005/8/layout/vProcess5"/>
    <dgm:cxn modelId="{BD60432E-A1EE-ED45-B694-D393DD79C2D4}" type="presParOf" srcId="{3860488F-4268-E941-B905-F57D30233015}" destId="{29830530-BEB7-E047-B5B4-D55CA7793078}" srcOrd="11" destOrd="0" presId="urn:microsoft.com/office/officeart/2005/8/layout/vProcess5"/>
    <dgm:cxn modelId="{2018609D-BFBE-2A4B-AFD7-FC6145FA043F}" type="presParOf" srcId="{3860488F-4268-E941-B905-F57D30233015}" destId="{A651477D-58F5-A84F-807B-BC970B627B1A}" srcOrd="12" destOrd="0" presId="urn:microsoft.com/office/officeart/2005/8/layout/vProcess5"/>
    <dgm:cxn modelId="{6B942948-EBC6-BD43-8CFF-D3E7458D9CA7}" type="presParOf" srcId="{3860488F-4268-E941-B905-F57D30233015}" destId="{53B99559-CCB9-534E-A922-F537B55B4700}" srcOrd="13" destOrd="0" presId="urn:microsoft.com/office/officeart/2005/8/layout/vProcess5"/>
    <dgm:cxn modelId="{2A79974D-89DE-5D4B-800F-769A581CA30B}" type="presParOf" srcId="{3860488F-4268-E941-B905-F57D30233015}" destId="{4E07C3EE-A234-2748-975B-D6DFFD0C0FF8}"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A4FEC72-3A02-3349-AA00-0D264F17D9B1}" type="doc">
      <dgm:prSet loTypeId="urn:microsoft.com/office/officeart/2005/8/layout/vProcess5" loCatId="" qsTypeId="urn:microsoft.com/office/officeart/2005/8/quickstyle/simple1" qsCatId="simple" csTypeId="urn:microsoft.com/office/officeart/2005/8/colors/accent1_2" csCatId="accent1" phldr="1"/>
      <dgm:spPr/>
      <dgm:t>
        <a:bodyPr/>
        <a:lstStyle/>
        <a:p>
          <a:endParaRPr lang="en-US"/>
        </a:p>
      </dgm:t>
    </dgm:pt>
    <dgm:pt modelId="{FAFF5095-47F4-F94B-9CA7-C917C8DDF167}">
      <dgm:prSet phldrT="[Text]"/>
      <dgm:spPr/>
      <dgm:t>
        <a:bodyPr/>
        <a:lstStyle/>
        <a:p>
          <a:r>
            <a:rPr lang="en-US" dirty="0"/>
            <a:t>Set an aim</a:t>
          </a:r>
        </a:p>
      </dgm:t>
    </dgm:pt>
    <dgm:pt modelId="{4150EE55-F3D1-0448-8D4E-A6714F3EE380}" type="parTrans" cxnId="{490B7A46-FDBB-5C47-B7F1-F199E0A5DE5B}">
      <dgm:prSet/>
      <dgm:spPr/>
      <dgm:t>
        <a:bodyPr/>
        <a:lstStyle/>
        <a:p>
          <a:endParaRPr lang="en-US"/>
        </a:p>
      </dgm:t>
    </dgm:pt>
    <dgm:pt modelId="{F1ECA7A4-9A82-374C-801C-45223414006D}" type="sibTrans" cxnId="{490B7A46-FDBB-5C47-B7F1-F199E0A5DE5B}">
      <dgm:prSet/>
      <dgm:spPr/>
      <dgm:t>
        <a:bodyPr/>
        <a:lstStyle/>
        <a:p>
          <a:endParaRPr lang="en-US"/>
        </a:p>
      </dgm:t>
    </dgm:pt>
    <dgm:pt modelId="{A353AA43-5945-D344-825A-8A891080E940}">
      <dgm:prSet phldrT="[Text]"/>
      <dgm:spPr/>
      <dgm:t>
        <a:bodyPr/>
        <a:lstStyle/>
        <a:p>
          <a:r>
            <a:rPr lang="en-US" dirty="0"/>
            <a:t>Establish measures</a:t>
          </a:r>
        </a:p>
      </dgm:t>
    </dgm:pt>
    <dgm:pt modelId="{76038053-1677-0643-849D-603C777392D5}" type="parTrans" cxnId="{F5DF7964-1733-9049-B694-FEE030A98513}">
      <dgm:prSet/>
      <dgm:spPr/>
      <dgm:t>
        <a:bodyPr/>
        <a:lstStyle/>
        <a:p>
          <a:endParaRPr lang="en-US"/>
        </a:p>
      </dgm:t>
    </dgm:pt>
    <dgm:pt modelId="{265F5F2B-EAAC-FD4E-BD95-999953BCBD24}" type="sibTrans" cxnId="{F5DF7964-1733-9049-B694-FEE030A98513}">
      <dgm:prSet/>
      <dgm:spPr/>
      <dgm:t>
        <a:bodyPr/>
        <a:lstStyle/>
        <a:p>
          <a:endParaRPr lang="en-US"/>
        </a:p>
      </dgm:t>
    </dgm:pt>
    <dgm:pt modelId="{7B617168-0729-594A-9A24-CBE01AD87644}">
      <dgm:prSet phldrT="[Text]"/>
      <dgm:spPr/>
      <dgm:t>
        <a:bodyPr/>
        <a:lstStyle/>
        <a:p>
          <a:r>
            <a:rPr lang="en-US" dirty="0"/>
            <a:t>Identify changes</a:t>
          </a:r>
        </a:p>
      </dgm:t>
    </dgm:pt>
    <dgm:pt modelId="{7326BBE4-E833-2444-9FB5-AEB63DBC7E59}" type="parTrans" cxnId="{E2A9CB1D-8DE4-4F45-905A-686854305476}">
      <dgm:prSet/>
      <dgm:spPr/>
      <dgm:t>
        <a:bodyPr/>
        <a:lstStyle/>
        <a:p>
          <a:endParaRPr lang="en-US"/>
        </a:p>
      </dgm:t>
    </dgm:pt>
    <dgm:pt modelId="{011BEE24-90AB-E44E-91D8-41488F7C6346}" type="sibTrans" cxnId="{E2A9CB1D-8DE4-4F45-905A-686854305476}">
      <dgm:prSet/>
      <dgm:spPr/>
      <dgm:t>
        <a:bodyPr/>
        <a:lstStyle/>
        <a:p>
          <a:endParaRPr lang="en-US"/>
        </a:p>
      </dgm:t>
    </dgm:pt>
    <dgm:pt modelId="{57FCF559-3C80-2347-96F6-BA802425309A}">
      <dgm:prSet/>
      <dgm:spPr/>
      <dgm:t>
        <a:bodyPr/>
        <a:lstStyle/>
        <a:p>
          <a:r>
            <a:rPr lang="en-US" dirty="0"/>
            <a:t>Test changes</a:t>
          </a:r>
        </a:p>
      </dgm:t>
    </dgm:pt>
    <dgm:pt modelId="{EC549813-AF41-2F49-918E-7E61C32D0D9D}" type="parTrans" cxnId="{9479A0FF-9B32-6742-A9E0-EC82679023D0}">
      <dgm:prSet/>
      <dgm:spPr/>
      <dgm:t>
        <a:bodyPr/>
        <a:lstStyle/>
        <a:p>
          <a:endParaRPr lang="en-US"/>
        </a:p>
      </dgm:t>
    </dgm:pt>
    <dgm:pt modelId="{541F57C0-21AD-E64E-BC78-20AE8B757EAE}" type="sibTrans" cxnId="{9479A0FF-9B32-6742-A9E0-EC82679023D0}">
      <dgm:prSet/>
      <dgm:spPr/>
      <dgm:t>
        <a:bodyPr/>
        <a:lstStyle/>
        <a:p>
          <a:endParaRPr lang="en-US"/>
        </a:p>
      </dgm:t>
    </dgm:pt>
    <dgm:pt modelId="{4AF288E7-A1DD-9E4E-ABF6-8E52EAD82EE7}">
      <dgm:prSet/>
      <dgm:spPr/>
      <dgm:t>
        <a:bodyPr/>
        <a:lstStyle/>
        <a:p>
          <a:r>
            <a:rPr lang="en-US" dirty="0"/>
            <a:t>Implement changes</a:t>
          </a:r>
        </a:p>
      </dgm:t>
    </dgm:pt>
    <dgm:pt modelId="{E58A2FC6-3116-B44F-ABA6-71A38CE6AB41}" type="parTrans" cxnId="{EE7379D7-FCAA-C743-83E7-FD87FBE7A728}">
      <dgm:prSet/>
      <dgm:spPr/>
      <dgm:t>
        <a:bodyPr/>
        <a:lstStyle/>
        <a:p>
          <a:endParaRPr lang="en-US"/>
        </a:p>
      </dgm:t>
    </dgm:pt>
    <dgm:pt modelId="{4FE5764E-7D04-CA46-860C-1A040A65B273}" type="sibTrans" cxnId="{EE7379D7-FCAA-C743-83E7-FD87FBE7A728}">
      <dgm:prSet/>
      <dgm:spPr/>
      <dgm:t>
        <a:bodyPr/>
        <a:lstStyle/>
        <a:p>
          <a:endParaRPr lang="en-US"/>
        </a:p>
      </dgm:t>
    </dgm:pt>
    <dgm:pt modelId="{3860488F-4268-E941-B905-F57D30233015}" type="pres">
      <dgm:prSet presAssocID="{9A4FEC72-3A02-3349-AA00-0D264F17D9B1}" presName="outerComposite" presStyleCnt="0">
        <dgm:presLayoutVars>
          <dgm:chMax val="5"/>
          <dgm:dir/>
          <dgm:resizeHandles val="exact"/>
        </dgm:presLayoutVars>
      </dgm:prSet>
      <dgm:spPr/>
    </dgm:pt>
    <dgm:pt modelId="{5AE4EA4F-D756-7648-BBAF-45E9412CBF70}" type="pres">
      <dgm:prSet presAssocID="{9A4FEC72-3A02-3349-AA00-0D264F17D9B1}" presName="dummyMaxCanvas" presStyleCnt="0">
        <dgm:presLayoutVars/>
      </dgm:prSet>
      <dgm:spPr/>
    </dgm:pt>
    <dgm:pt modelId="{1BEFD5BB-D6EE-584A-AF60-021BFE0D00BA}" type="pres">
      <dgm:prSet presAssocID="{9A4FEC72-3A02-3349-AA00-0D264F17D9B1}" presName="FiveNodes_1" presStyleLbl="node1" presStyleIdx="0" presStyleCnt="5">
        <dgm:presLayoutVars>
          <dgm:bulletEnabled val="1"/>
        </dgm:presLayoutVars>
      </dgm:prSet>
      <dgm:spPr/>
    </dgm:pt>
    <dgm:pt modelId="{F56B7302-558F-0642-AE1D-F9C43AA0D65E}" type="pres">
      <dgm:prSet presAssocID="{9A4FEC72-3A02-3349-AA00-0D264F17D9B1}" presName="FiveNodes_2" presStyleLbl="node1" presStyleIdx="1" presStyleCnt="5" custLinFactNeighborX="578" custLinFactNeighborY="0">
        <dgm:presLayoutVars>
          <dgm:bulletEnabled val="1"/>
        </dgm:presLayoutVars>
      </dgm:prSet>
      <dgm:spPr/>
    </dgm:pt>
    <dgm:pt modelId="{49FA0F8E-03A7-7848-B0C2-2011E0B558BD}" type="pres">
      <dgm:prSet presAssocID="{9A4FEC72-3A02-3349-AA00-0D264F17D9B1}" presName="FiveNodes_3" presStyleLbl="node1" presStyleIdx="2" presStyleCnt="5">
        <dgm:presLayoutVars>
          <dgm:bulletEnabled val="1"/>
        </dgm:presLayoutVars>
      </dgm:prSet>
      <dgm:spPr/>
    </dgm:pt>
    <dgm:pt modelId="{8901F271-BD05-5747-B162-E576A00432E4}" type="pres">
      <dgm:prSet presAssocID="{9A4FEC72-3A02-3349-AA00-0D264F17D9B1}" presName="FiveNodes_4" presStyleLbl="node1" presStyleIdx="3" presStyleCnt="5">
        <dgm:presLayoutVars>
          <dgm:bulletEnabled val="1"/>
        </dgm:presLayoutVars>
      </dgm:prSet>
      <dgm:spPr/>
    </dgm:pt>
    <dgm:pt modelId="{703D64C7-9720-1F4D-9AC5-2C0D42D78E97}" type="pres">
      <dgm:prSet presAssocID="{9A4FEC72-3A02-3349-AA00-0D264F17D9B1}" presName="FiveNodes_5" presStyleLbl="node1" presStyleIdx="4" presStyleCnt="5">
        <dgm:presLayoutVars>
          <dgm:bulletEnabled val="1"/>
        </dgm:presLayoutVars>
      </dgm:prSet>
      <dgm:spPr/>
    </dgm:pt>
    <dgm:pt modelId="{75818459-5DAD-3D45-A289-A92794C21AA7}" type="pres">
      <dgm:prSet presAssocID="{9A4FEC72-3A02-3349-AA00-0D264F17D9B1}" presName="FiveConn_1-2" presStyleLbl="fgAccFollowNode1" presStyleIdx="0" presStyleCnt="4">
        <dgm:presLayoutVars>
          <dgm:bulletEnabled val="1"/>
        </dgm:presLayoutVars>
      </dgm:prSet>
      <dgm:spPr/>
    </dgm:pt>
    <dgm:pt modelId="{14FEA957-13D3-1F4A-B4A9-C8D8ABE5FF45}" type="pres">
      <dgm:prSet presAssocID="{9A4FEC72-3A02-3349-AA00-0D264F17D9B1}" presName="FiveConn_2-3" presStyleLbl="fgAccFollowNode1" presStyleIdx="1" presStyleCnt="4">
        <dgm:presLayoutVars>
          <dgm:bulletEnabled val="1"/>
        </dgm:presLayoutVars>
      </dgm:prSet>
      <dgm:spPr/>
    </dgm:pt>
    <dgm:pt modelId="{D28BF2DB-FCB5-9445-919C-E7AA54FB3320}" type="pres">
      <dgm:prSet presAssocID="{9A4FEC72-3A02-3349-AA00-0D264F17D9B1}" presName="FiveConn_3-4" presStyleLbl="fgAccFollowNode1" presStyleIdx="2" presStyleCnt="4">
        <dgm:presLayoutVars>
          <dgm:bulletEnabled val="1"/>
        </dgm:presLayoutVars>
      </dgm:prSet>
      <dgm:spPr/>
    </dgm:pt>
    <dgm:pt modelId="{13CDCE61-8A4A-9545-A146-D4B3BD4FCF9F}" type="pres">
      <dgm:prSet presAssocID="{9A4FEC72-3A02-3349-AA00-0D264F17D9B1}" presName="FiveConn_4-5" presStyleLbl="fgAccFollowNode1" presStyleIdx="3" presStyleCnt="4">
        <dgm:presLayoutVars>
          <dgm:bulletEnabled val="1"/>
        </dgm:presLayoutVars>
      </dgm:prSet>
      <dgm:spPr/>
    </dgm:pt>
    <dgm:pt modelId="{E3569A6D-5DA2-0547-A83C-63281DACB873}" type="pres">
      <dgm:prSet presAssocID="{9A4FEC72-3A02-3349-AA00-0D264F17D9B1}" presName="FiveNodes_1_text" presStyleLbl="node1" presStyleIdx="4" presStyleCnt="5">
        <dgm:presLayoutVars>
          <dgm:bulletEnabled val="1"/>
        </dgm:presLayoutVars>
      </dgm:prSet>
      <dgm:spPr/>
    </dgm:pt>
    <dgm:pt modelId="{29830530-BEB7-E047-B5B4-D55CA7793078}" type="pres">
      <dgm:prSet presAssocID="{9A4FEC72-3A02-3349-AA00-0D264F17D9B1}" presName="FiveNodes_2_text" presStyleLbl="node1" presStyleIdx="4" presStyleCnt="5">
        <dgm:presLayoutVars>
          <dgm:bulletEnabled val="1"/>
        </dgm:presLayoutVars>
      </dgm:prSet>
      <dgm:spPr/>
    </dgm:pt>
    <dgm:pt modelId="{A651477D-58F5-A84F-807B-BC970B627B1A}" type="pres">
      <dgm:prSet presAssocID="{9A4FEC72-3A02-3349-AA00-0D264F17D9B1}" presName="FiveNodes_3_text" presStyleLbl="node1" presStyleIdx="4" presStyleCnt="5">
        <dgm:presLayoutVars>
          <dgm:bulletEnabled val="1"/>
        </dgm:presLayoutVars>
      </dgm:prSet>
      <dgm:spPr/>
    </dgm:pt>
    <dgm:pt modelId="{53B99559-CCB9-534E-A922-F537B55B4700}" type="pres">
      <dgm:prSet presAssocID="{9A4FEC72-3A02-3349-AA00-0D264F17D9B1}" presName="FiveNodes_4_text" presStyleLbl="node1" presStyleIdx="4" presStyleCnt="5">
        <dgm:presLayoutVars>
          <dgm:bulletEnabled val="1"/>
        </dgm:presLayoutVars>
      </dgm:prSet>
      <dgm:spPr/>
    </dgm:pt>
    <dgm:pt modelId="{4E07C3EE-A234-2748-975B-D6DFFD0C0FF8}" type="pres">
      <dgm:prSet presAssocID="{9A4FEC72-3A02-3349-AA00-0D264F17D9B1}" presName="FiveNodes_5_text" presStyleLbl="node1" presStyleIdx="4" presStyleCnt="5">
        <dgm:presLayoutVars>
          <dgm:bulletEnabled val="1"/>
        </dgm:presLayoutVars>
      </dgm:prSet>
      <dgm:spPr/>
    </dgm:pt>
  </dgm:ptLst>
  <dgm:cxnLst>
    <dgm:cxn modelId="{03FCAF17-E9C8-4844-836A-6E1966C4A6EA}" type="presOf" srcId="{F1ECA7A4-9A82-374C-801C-45223414006D}" destId="{75818459-5DAD-3D45-A289-A92794C21AA7}" srcOrd="0" destOrd="0" presId="urn:microsoft.com/office/officeart/2005/8/layout/vProcess5"/>
    <dgm:cxn modelId="{E2A9CB1D-8DE4-4F45-905A-686854305476}" srcId="{9A4FEC72-3A02-3349-AA00-0D264F17D9B1}" destId="{7B617168-0729-594A-9A24-CBE01AD87644}" srcOrd="2" destOrd="0" parTransId="{7326BBE4-E833-2444-9FB5-AEB63DBC7E59}" sibTransId="{011BEE24-90AB-E44E-91D8-41488F7C6346}"/>
    <dgm:cxn modelId="{D0B8AE26-DF4C-DD4D-BA32-98651158AC87}" type="presOf" srcId="{FAFF5095-47F4-F94B-9CA7-C917C8DDF167}" destId="{1BEFD5BB-D6EE-584A-AF60-021BFE0D00BA}" srcOrd="0" destOrd="0" presId="urn:microsoft.com/office/officeart/2005/8/layout/vProcess5"/>
    <dgm:cxn modelId="{9EBEB838-7B98-844E-AE2C-C8235CD1F317}" type="presOf" srcId="{9A4FEC72-3A02-3349-AA00-0D264F17D9B1}" destId="{3860488F-4268-E941-B905-F57D30233015}" srcOrd="0" destOrd="0" presId="urn:microsoft.com/office/officeart/2005/8/layout/vProcess5"/>
    <dgm:cxn modelId="{490B7A46-FDBB-5C47-B7F1-F199E0A5DE5B}" srcId="{9A4FEC72-3A02-3349-AA00-0D264F17D9B1}" destId="{FAFF5095-47F4-F94B-9CA7-C917C8DDF167}" srcOrd="0" destOrd="0" parTransId="{4150EE55-F3D1-0448-8D4E-A6714F3EE380}" sibTransId="{F1ECA7A4-9A82-374C-801C-45223414006D}"/>
    <dgm:cxn modelId="{4B47F553-BB1B-0841-9395-533E615143C5}" type="presOf" srcId="{57FCF559-3C80-2347-96F6-BA802425309A}" destId="{53B99559-CCB9-534E-A922-F537B55B4700}" srcOrd="1" destOrd="0" presId="urn:microsoft.com/office/officeart/2005/8/layout/vProcess5"/>
    <dgm:cxn modelId="{9039F359-8C09-D04C-A6ED-6053FE540091}" type="presOf" srcId="{FAFF5095-47F4-F94B-9CA7-C917C8DDF167}" destId="{E3569A6D-5DA2-0547-A83C-63281DACB873}" srcOrd="1" destOrd="0" presId="urn:microsoft.com/office/officeart/2005/8/layout/vProcess5"/>
    <dgm:cxn modelId="{7BE5D95E-00CC-5C4B-80D5-5A52DFD844FE}" type="presOf" srcId="{265F5F2B-EAAC-FD4E-BD95-999953BCBD24}" destId="{14FEA957-13D3-1F4A-B4A9-C8D8ABE5FF45}" srcOrd="0" destOrd="0" presId="urn:microsoft.com/office/officeart/2005/8/layout/vProcess5"/>
    <dgm:cxn modelId="{F5DF7964-1733-9049-B694-FEE030A98513}" srcId="{9A4FEC72-3A02-3349-AA00-0D264F17D9B1}" destId="{A353AA43-5945-D344-825A-8A891080E940}" srcOrd="1" destOrd="0" parTransId="{76038053-1677-0643-849D-603C777392D5}" sibTransId="{265F5F2B-EAAC-FD4E-BD95-999953BCBD24}"/>
    <dgm:cxn modelId="{F321DF73-D23E-3548-8110-79F91BECAEEC}" type="presOf" srcId="{541F57C0-21AD-E64E-BC78-20AE8B757EAE}" destId="{13CDCE61-8A4A-9545-A146-D4B3BD4FCF9F}" srcOrd="0" destOrd="0" presId="urn:microsoft.com/office/officeart/2005/8/layout/vProcess5"/>
    <dgm:cxn modelId="{CA4F6E80-2E44-1B4F-A068-67F0BFC99393}" type="presOf" srcId="{011BEE24-90AB-E44E-91D8-41488F7C6346}" destId="{D28BF2DB-FCB5-9445-919C-E7AA54FB3320}" srcOrd="0" destOrd="0" presId="urn:microsoft.com/office/officeart/2005/8/layout/vProcess5"/>
    <dgm:cxn modelId="{81BBDB8C-3DC3-2640-8008-3F443000F70E}" type="presOf" srcId="{4AF288E7-A1DD-9E4E-ABF6-8E52EAD82EE7}" destId="{4E07C3EE-A234-2748-975B-D6DFFD0C0FF8}" srcOrd="1" destOrd="0" presId="urn:microsoft.com/office/officeart/2005/8/layout/vProcess5"/>
    <dgm:cxn modelId="{796FC4AF-74C8-5447-97D2-8132E0D77011}" type="presOf" srcId="{4AF288E7-A1DD-9E4E-ABF6-8E52EAD82EE7}" destId="{703D64C7-9720-1F4D-9AC5-2C0D42D78E97}" srcOrd="0" destOrd="0" presId="urn:microsoft.com/office/officeart/2005/8/layout/vProcess5"/>
    <dgm:cxn modelId="{96D27BD5-34A7-2C43-9B90-F865A46BE018}" type="presOf" srcId="{7B617168-0729-594A-9A24-CBE01AD87644}" destId="{A651477D-58F5-A84F-807B-BC970B627B1A}" srcOrd="1" destOrd="0" presId="urn:microsoft.com/office/officeart/2005/8/layout/vProcess5"/>
    <dgm:cxn modelId="{EE7379D7-FCAA-C743-83E7-FD87FBE7A728}" srcId="{9A4FEC72-3A02-3349-AA00-0D264F17D9B1}" destId="{4AF288E7-A1DD-9E4E-ABF6-8E52EAD82EE7}" srcOrd="4" destOrd="0" parTransId="{E58A2FC6-3116-B44F-ABA6-71A38CE6AB41}" sibTransId="{4FE5764E-7D04-CA46-860C-1A040A65B273}"/>
    <dgm:cxn modelId="{432D2FE1-9235-084B-A621-D2E4CA585F9F}" type="presOf" srcId="{7B617168-0729-594A-9A24-CBE01AD87644}" destId="{49FA0F8E-03A7-7848-B0C2-2011E0B558BD}" srcOrd="0" destOrd="0" presId="urn:microsoft.com/office/officeart/2005/8/layout/vProcess5"/>
    <dgm:cxn modelId="{24DAA8E3-DAD2-344B-ADB1-13204BB24274}" type="presOf" srcId="{A353AA43-5945-D344-825A-8A891080E940}" destId="{29830530-BEB7-E047-B5B4-D55CA7793078}" srcOrd="1" destOrd="0" presId="urn:microsoft.com/office/officeart/2005/8/layout/vProcess5"/>
    <dgm:cxn modelId="{0FDB23EA-57D7-AE4C-9B57-C5C830CE9F94}" type="presOf" srcId="{A353AA43-5945-D344-825A-8A891080E940}" destId="{F56B7302-558F-0642-AE1D-F9C43AA0D65E}" srcOrd="0" destOrd="0" presId="urn:microsoft.com/office/officeart/2005/8/layout/vProcess5"/>
    <dgm:cxn modelId="{95A096EC-A475-7544-8B41-F690540EA18D}" type="presOf" srcId="{57FCF559-3C80-2347-96F6-BA802425309A}" destId="{8901F271-BD05-5747-B162-E576A00432E4}" srcOrd="0" destOrd="0" presId="urn:microsoft.com/office/officeart/2005/8/layout/vProcess5"/>
    <dgm:cxn modelId="{9479A0FF-9B32-6742-A9E0-EC82679023D0}" srcId="{9A4FEC72-3A02-3349-AA00-0D264F17D9B1}" destId="{57FCF559-3C80-2347-96F6-BA802425309A}" srcOrd="3" destOrd="0" parTransId="{EC549813-AF41-2F49-918E-7E61C32D0D9D}" sibTransId="{541F57C0-21AD-E64E-BC78-20AE8B757EAE}"/>
    <dgm:cxn modelId="{C822AD19-E6A8-0741-B2C1-D004EBC13EAD}" type="presParOf" srcId="{3860488F-4268-E941-B905-F57D30233015}" destId="{5AE4EA4F-D756-7648-BBAF-45E9412CBF70}" srcOrd="0" destOrd="0" presId="urn:microsoft.com/office/officeart/2005/8/layout/vProcess5"/>
    <dgm:cxn modelId="{3A1F1575-B701-2E49-BD47-C0978C96804C}" type="presParOf" srcId="{3860488F-4268-E941-B905-F57D30233015}" destId="{1BEFD5BB-D6EE-584A-AF60-021BFE0D00BA}" srcOrd="1" destOrd="0" presId="urn:microsoft.com/office/officeart/2005/8/layout/vProcess5"/>
    <dgm:cxn modelId="{1FF47FE5-36B7-E843-BB3F-B26E11C50A85}" type="presParOf" srcId="{3860488F-4268-E941-B905-F57D30233015}" destId="{F56B7302-558F-0642-AE1D-F9C43AA0D65E}" srcOrd="2" destOrd="0" presId="urn:microsoft.com/office/officeart/2005/8/layout/vProcess5"/>
    <dgm:cxn modelId="{115208BA-A562-D745-A987-A860811CADAB}" type="presParOf" srcId="{3860488F-4268-E941-B905-F57D30233015}" destId="{49FA0F8E-03A7-7848-B0C2-2011E0B558BD}" srcOrd="3" destOrd="0" presId="urn:microsoft.com/office/officeart/2005/8/layout/vProcess5"/>
    <dgm:cxn modelId="{0C49BB75-3934-7241-B238-01FF785A64E6}" type="presParOf" srcId="{3860488F-4268-E941-B905-F57D30233015}" destId="{8901F271-BD05-5747-B162-E576A00432E4}" srcOrd="4" destOrd="0" presId="urn:microsoft.com/office/officeart/2005/8/layout/vProcess5"/>
    <dgm:cxn modelId="{1EF54B87-336A-3F4F-9620-F305D3779F9A}" type="presParOf" srcId="{3860488F-4268-E941-B905-F57D30233015}" destId="{703D64C7-9720-1F4D-9AC5-2C0D42D78E97}" srcOrd="5" destOrd="0" presId="urn:microsoft.com/office/officeart/2005/8/layout/vProcess5"/>
    <dgm:cxn modelId="{7097FC89-EA63-6241-9EBA-14ACB9CF2F0F}" type="presParOf" srcId="{3860488F-4268-E941-B905-F57D30233015}" destId="{75818459-5DAD-3D45-A289-A92794C21AA7}" srcOrd="6" destOrd="0" presId="urn:microsoft.com/office/officeart/2005/8/layout/vProcess5"/>
    <dgm:cxn modelId="{1F6B9AC0-4308-B14C-8AB3-58C96B42D699}" type="presParOf" srcId="{3860488F-4268-E941-B905-F57D30233015}" destId="{14FEA957-13D3-1F4A-B4A9-C8D8ABE5FF45}" srcOrd="7" destOrd="0" presId="urn:microsoft.com/office/officeart/2005/8/layout/vProcess5"/>
    <dgm:cxn modelId="{E72F1FB5-DD9E-334B-A30C-15D3C1C97AF4}" type="presParOf" srcId="{3860488F-4268-E941-B905-F57D30233015}" destId="{D28BF2DB-FCB5-9445-919C-E7AA54FB3320}" srcOrd="8" destOrd="0" presId="urn:microsoft.com/office/officeart/2005/8/layout/vProcess5"/>
    <dgm:cxn modelId="{A43F429A-43D5-8B4B-905A-5E4C8D1A673C}" type="presParOf" srcId="{3860488F-4268-E941-B905-F57D30233015}" destId="{13CDCE61-8A4A-9545-A146-D4B3BD4FCF9F}" srcOrd="9" destOrd="0" presId="urn:microsoft.com/office/officeart/2005/8/layout/vProcess5"/>
    <dgm:cxn modelId="{D481A762-928F-2C45-B28B-452562F1F5A1}" type="presParOf" srcId="{3860488F-4268-E941-B905-F57D30233015}" destId="{E3569A6D-5DA2-0547-A83C-63281DACB873}" srcOrd="10" destOrd="0" presId="urn:microsoft.com/office/officeart/2005/8/layout/vProcess5"/>
    <dgm:cxn modelId="{BD60432E-A1EE-ED45-B694-D393DD79C2D4}" type="presParOf" srcId="{3860488F-4268-E941-B905-F57D30233015}" destId="{29830530-BEB7-E047-B5B4-D55CA7793078}" srcOrd="11" destOrd="0" presId="urn:microsoft.com/office/officeart/2005/8/layout/vProcess5"/>
    <dgm:cxn modelId="{2018609D-BFBE-2A4B-AFD7-FC6145FA043F}" type="presParOf" srcId="{3860488F-4268-E941-B905-F57D30233015}" destId="{A651477D-58F5-A84F-807B-BC970B627B1A}" srcOrd="12" destOrd="0" presId="urn:microsoft.com/office/officeart/2005/8/layout/vProcess5"/>
    <dgm:cxn modelId="{6B942948-EBC6-BD43-8CFF-D3E7458D9CA7}" type="presParOf" srcId="{3860488F-4268-E941-B905-F57D30233015}" destId="{53B99559-CCB9-534E-A922-F537B55B4700}" srcOrd="13" destOrd="0" presId="urn:microsoft.com/office/officeart/2005/8/layout/vProcess5"/>
    <dgm:cxn modelId="{2A79974D-89DE-5D4B-800F-769A581CA30B}" type="presParOf" srcId="{3860488F-4268-E941-B905-F57D30233015}" destId="{4E07C3EE-A234-2748-975B-D6DFFD0C0FF8}"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A4FEC72-3A02-3349-AA00-0D264F17D9B1}" type="doc">
      <dgm:prSet loTypeId="urn:microsoft.com/office/officeart/2005/8/layout/vProcess5" loCatId="" qsTypeId="urn:microsoft.com/office/officeart/2005/8/quickstyle/simple1" qsCatId="simple" csTypeId="urn:microsoft.com/office/officeart/2005/8/colors/accent1_2" csCatId="accent1" phldr="1"/>
      <dgm:spPr/>
      <dgm:t>
        <a:bodyPr/>
        <a:lstStyle/>
        <a:p>
          <a:endParaRPr lang="en-US"/>
        </a:p>
      </dgm:t>
    </dgm:pt>
    <dgm:pt modelId="{FAFF5095-47F4-F94B-9CA7-C917C8DDF167}">
      <dgm:prSet phldrT="[Text]"/>
      <dgm:spPr/>
      <dgm:t>
        <a:bodyPr/>
        <a:lstStyle/>
        <a:p>
          <a:r>
            <a:rPr lang="en-US" dirty="0"/>
            <a:t>Set an aim</a:t>
          </a:r>
        </a:p>
      </dgm:t>
    </dgm:pt>
    <dgm:pt modelId="{4150EE55-F3D1-0448-8D4E-A6714F3EE380}" type="parTrans" cxnId="{490B7A46-FDBB-5C47-B7F1-F199E0A5DE5B}">
      <dgm:prSet/>
      <dgm:spPr/>
      <dgm:t>
        <a:bodyPr/>
        <a:lstStyle/>
        <a:p>
          <a:endParaRPr lang="en-US"/>
        </a:p>
      </dgm:t>
    </dgm:pt>
    <dgm:pt modelId="{F1ECA7A4-9A82-374C-801C-45223414006D}" type="sibTrans" cxnId="{490B7A46-FDBB-5C47-B7F1-F199E0A5DE5B}">
      <dgm:prSet/>
      <dgm:spPr/>
      <dgm:t>
        <a:bodyPr/>
        <a:lstStyle/>
        <a:p>
          <a:endParaRPr lang="en-US"/>
        </a:p>
      </dgm:t>
    </dgm:pt>
    <dgm:pt modelId="{A353AA43-5945-D344-825A-8A891080E940}">
      <dgm:prSet phldrT="[Text]"/>
      <dgm:spPr/>
      <dgm:t>
        <a:bodyPr/>
        <a:lstStyle/>
        <a:p>
          <a:r>
            <a:rPr lang="en-US" dirty="0"/>
            <a:t>Establish measures</a:t>
          </a:r>
        </a:p>
      </dgm:t>
    </dgm:pt>
    <dgm:pt modelId="{76038053-1677-0643-849D-603C777392D5}" type="parTrans" cxnId="{F5DF7964-1733-9049-B694-FEE030A98513}">
      <dgm:prSet/>
      <dgm:spPr/>
      <dgm:t>
        <a:bodyPr/>
        <a:lstStyle/>
        <a:p>
          <a:endParaRPr lang="en-US"/>
        </a:p>
      </dgm:t>
    </dgm:pt>
    <dgm:pt modelId="{265F5F2B-EAAC-FD4E-BD95-999953BCBD24}" type="sibTrans" cxnId="{F5DF7964-1733-9049-B694-FEE030A98513}">
      <dgm:prSet/>
      <dgm:spPr/>
      <dgm:t>
        <a:bodyPr/>
        <a:lstStyle/>
        <a:p>
          <a:endParaRPr lang="en-US"/>
        </a:p>
      </dgm:t>
    </dgm:pt>
    <dgm:pt modelId="{7B617168-0729-594A-9A24-CBE01AD87644}">
      <dgm:prSet phldrT="[Text]"/>
      <dgm:spPr/>
      <dgm:t>
        <a:bodyPr/>
        <a:lstStyle/>
        <a:p>
          <a:r>
            <a:rPr lang="en-US" dirty="0"/>
            <a:t>Identify changes</a:t>
          </a:r>
        </a:p>
      </dgm:t>
    </dgm:pt>
    <dgm:pt modelId="{7326BBE4-E833-2444-9FB5-AEB63DBC7E59}" type="parTrans" cxnId="{E2A9CB1D-8DE4-4F45-905A-686854305476}">
      <dgm:prSet/>
      <dgm:spPr/>
      <dgm:t>
        <a:bodyPr/>
        <a:lstStyle/>
        <a:p>
          <a:endParaRPr lang="en-US"/>
        </a:p>
      </dgm:t>
    </dgm:pt>
    <dgm:pt modelId="{011BEE24-90AB-E44E-91D8-41488F7C6346}" type="sibTrans" cxnId="{E2A9CB1D-8DE4-4F45-905A-686854305476}">
      <dgm:prSet/>
      <dgm:spPr/>
      <dgm:t>
        <a:bodyPr/>
        <a:lstStyle/>
        <a:p>
          <a:endParaRPr lang="en-US"/>
        </a:p>
      </dgm:t>
    </dgm:pt>
    <dgm:pt modelId="{57FCF559-3C80-2347-96F6-BA802425309A}">
      <dgm:prSet/>
      <dgm:spPr/>
      <dgm:t>
        <a:bodyPr/>
        <a:lstStyle/>
        <a:p>
          <a:r>
            <a:rPr lang="en-US" dirty="0"/>
            <a:t>Test changes</a:t>
          </a:r>
        </a:p>
      </dgm:t>
    </dgm:pt>
    <dgm:pt modelId="{EC549813-AF41-2F49-918E-7E61C32D0D9D}" type="parTrans" cxnId="{9479A0FF-9B32-6742-A9E0-EC82679023D0}">
      <dgm:prSet/>
      <dgm:spPr/>
      <dgm:t>
        <a:bodyPr/>
        <a:lstStyle/>
        <a:p>
          <a:endParaRPr lang="en-US"/>
        </a:p>
      </dgm:t>
    </dgm:pt>
    <dgm:pt modelId="{541F57C0-21AD-E64E-BC78-20AE8B757EAE}" type="sibTrans" cxnId="{9479A0FF-9B32-6742-A9E0-EC82679023D0}">
      <dgm:prSet/>
      <dgm:spPr/>
      <dgm:t>
        <a:bodyPr/>
        <a:lstStyle/>
        <a:p>
          <a:endParaRPr lang="en-US"/>
        </a:p>
      </dgm:t>
    </dgm:pt>
    <dgm:pt modelId="{4AF288E7-A1DD-9E4E-ABF6-8E52EAD82EE7}">
      <dgm:prSet/>
      <dgm:spPr/>
      <dgm:t>
        <a:bodyPr/>
        <a:lstStyle/>
        <a:p>
          <a:r>
            <a:rPr lang="en-US" dirty="0"/>
            <a:t>Implement changes</a:t>
          </a:r>
        </a:p>
      </dgm:t>
    </dgm:pt>
    <dgm:pt modelId="{E58A2FC6-3116-B44F-ABA6-71A38CE6AB41}" type="parTrans" cxnId="{EE7379D7-FCAA-C743-83E7-FD87FBE7A728}">
      <dgm:prSet/>
      <dgm:spPr/>
      <dgm:t>
        <a:bodyPr/>
        <a:lstStyle/>
        <a:p>
          <a:endParaRPr lang="en-US"/>
        </a:p>
      </dgm:t>
    </dgm:pt>
    <dgm:pt modelId="{4FE5764E-7D04-CA46-860C-1A040A65B273}" type="sibTrans" cxnId="{EE7379D7-FCAA-C743-83E7-FD87FBE7A728}">
      <dgm:prSet/>
      <dgm:spPr/>
      <dgm:t>
        <a:bodyPr/>
        <a:lstStyle/>
        <a:p>
          <a:endParaRPr lang="en-US"/>
        </a:p>
      </dgm:t>
    </dgm:pt>
    <dgm:pt modelId="{3860488F-4268-E941-B905-F57D30233015}" type="pres">
      <dgm:prSet presAssocID="{9A4FEC72-3A02-3349-AA00-0D264F17D9B1}" presName="outerComposite" presStyleCnt="0">
        <dgm:presLayoutVars>
          <dgm:chMax val="5"/>
          <dgm:dir/>
          <dgm:resizeHandles val="exact"/>
        </dgm:presLayoutVars>
      </dgm:prSet>
      <dgm:spPr/>
    </dgm:pt>
    <dgm:pt modelId="{5AE4EA4F-D756-7648-BBAF-45E9412CBF70}" type="pres">
      <dgm:prSet presAssocID="{9A4FEC72-3A02-3349-AA00-0D264F17D9B1}" presName="dummyMaxCanvas" presStyleCnt="0">
        <dgm:presLayoutVars/>
      </dgm:prSet>
      <dgm:spPr/>
    </dgm:pt>
    <dgm:pt modelId="{1BEFD5BB-D6EE-584A-AF60-021BFE0D00BA}" type="pres">
      <dgm:prSet presAssocID="{9A4FEC72-3A02-3349-AA00-0D264F17D9B1}" presName="FiveNodes_1" presStyleLbl="node1" presStyleIdx="0" presStyleCnt="5">
        <dgm:presLayoutVars>
          <dgm:bulletEnabled val="1"/>
        </dgm:presLayoutVars>
      </dgm:prSet>
      <dgm:spPr/>
    </dgm:pt>
    <dgm:pt modelId="{F56B7302-558F-0642-AE1D-F9C43AA0D65E}" type="pres">
      <dgm:prSet presAssocID="{9A4FEC72-3A02-3349-AA00-0D264F17D9B1}" presName="FiveNodes_2" presStyleLbl="node1" presStyleIdx="1" presStyleCnt="5" custLinFactNeighborX="578" custLinFactNeighborY="0">
        <dgm:presLayoutVars>
          <dgm:bulletEnabled val="1"/>
        </dgm:presLayoutVars>
      </dgm:prSet>
      <dgm:spPr/>
    </dgm:pt>
    <dgm:pt modelId="{49FA0F8E-03A7-7848-B0C2-2011E0B558BD}" type="pres">
      <dgm:prSet presAssocID="{9A4FEC72-3A02-3349-AA00-0D264F17D9B1}" presName="FiveNodes_3" presStyleLbl="node1" presStyleIdx="2" presStyleCnt="5">
        <dgm:presLayoutVars>
          <dgm:bulletEnabled val="1"/>
        </dgm:presLayoutVars>
      </dgm:prSet>
      <dgm:spPr/>
    </dgm:pt>
    <dgm:pt modelId="{8901F271-BD05-5747-B162-E576A00432E4}" type="pres">
      <dgm:prSet presAssocID="{9A4FEC72-3A02-3349-AA00-0D264F17D9B1}" presName="FiveNodes_4" presStyleLbl="node1" presStyleIdx="3" presStyleCnt="5">
        <dgm:presLayoutVars>
          <dgm:bulletEnabled val="1"/>
        </dgm:presLayoutVars>
      </dgm:prSet>
      <dgm:spPr/>
    </dgm:pt>
    <dgm:pt modelId="{703D64C7-9720-1F4D-9AC5-2C0D42D78E97}" type="pres">
      <dgm:prSet presAssocID="{9A4FEC72-3A02-3349-AA00-0D264F17D9B1}" presName="FiveNodes_5" presStyleLbl="node1" presStyleIdx="4" presStyleCnt="5">
        <dgm:presLayoutVars>
          <dgm:bulletEnabled val="1"/>
        </dgm:presLayoutVars>
      </dgm:prSet>
      <dgm:spPr/>
    </dgm:pt>
    <dgm:pt modelId="{75818459-5DAD-3D45-A289-A92794C21AA7}" type="pres">
      <dgm:prSet presAssocID="{9A4FEC72-3A02-3349-AA00-0D264F17D9B1}" presName="FiveConn_1-2" presStyleLbl="fgAccFollowNode1" presStyleIdx="0" presStyleCnt="4">
        <dgm:presLayoutVars>
          <dgm:bulletEnabled val="1"/>
        </dgm:presLayoutVars>
      </dgm:prSet>
      <dgm:spPr/>
    </dgm:pt>
    <dgm:pt modelId="{14FEA957-13D3-1F4A-B4A9-C8D8ABE5FF45}" type="pres">
      <dgm:prSet presAssocID="{9A4FEC72-3A02-3349-AA00-0D264F17D9B1}" presName="FiveConn_2-3" presStyleLbl="fgAccFollowNode1" presStyleIdx="1" presStyleCnt="4">
        <dgm:presLayoutVars>
          <dgm:bulletEnabled val="1"/>
        </dgm:presLayoutVars>
      </dgm:prSet>
      <dgm:spPr/>
    </dgm:pt>
    <dgm:pt modelId="{D28BF2DB-FCB5-9445-919C-E7AA54FB3320}" type="pres">
      <dgm:prSet presAssocID="{9A4FEC72-3A02-3349-AA00-0D264F17D9B1}" presName="FiveConn_3-4" presStyleLbl="fgAccFollowNode1" presStyleIdx="2" presStyleCnt="4">
        <dgm:presLayoutVars>
          <dgm:bulletEnabled val="1"/>
        </dgm:presLayoutVars>
      </dgm:prSet>
      <dgm:spPr/>
    </dgm:pt>
    <dgm:pt modelId="{13CDCE61-8A4A-9545-A146-D4B3BD4FCF9F}" type="pres">
      <dgm:prSet presAssocID="{9A4FEC72-3A02-3349-AA00-0D264F17D9B1}" presName="FiveConn_4-5" presStyleLbl="fgAccFollowNode1" presStyleIdx="3" presStyleCnt="4">
        <dgm:presLayoutVars>
          <dgm:bulletEnabled val="1"/>
        </dgm:presLayoutVars>
      </dgm:prSet>
      <dgm:spPr/>
    </dgm:pt>
    <dgm:pt modelId="{E3569A6D-5DA2-0547-A83C-63281DACB873}" type="pres">
      <dgm:prSet presAssocID="{9A4FEC72-3A02-3349-AA00-0D264F17D9B1}" presName="FiveNodes_1_text" presStyleLbl="node1" presStyleIdx="4" presStyleCnt="5">
        <dgm:presLayoutVars>
          <dgm:bulletEnabled val="1"/>
        </dgm:presLayoutVars>
      </dgm:prSet>
      <dgm:spPr/>
    </dgm:pt>
    <dgm:pt modelId="{29830530-BEB7-E047-B5B4-D55CA7793078}" type="pres">
      <dgm:prSet presAssocID="{9A4FEC72-3A02-3349-AA00-0D264F17D9B1}" presName="FiveNodes_2_text" presStyleLbl="node1" presStyleIdx="4" presStyleCnt="5">
        <dgm:presLayoutVars>
          <dgm:bulletEnabled val="1"/>
        </dgm:presLayoutVars>
      </dgm:prSet>
      <dgm:spPr/>
    </dgm:pt>
    <dgm:pt modelId="{A651477D-58F5-A84F-807B-BC970B627B1A}" type="pres">
      <dgm:prSet presAssocID="{9A4FEC72-3A02-3349-AA00-0D264F17D9B1}" presName="FiveNodes_3_text" presStyleLbl="node1" presStyleIdx="4" presStyleCnt="5">
        <dgm:presLayoutVars>
          <dgm:bulletEnabled val="1"/>
        </dgm:presLayoutVars>
      </dgm:prSet>
      <dgm:spPr/>
    </dgm:pt>
    <dgm:pt modelId="{53B99559-CCB9-534E-A922-F537B55B4700}" type="pres">
      <dgm:prSet presAssocID="{9A4FEC72-3A02-3349-AA00-0D264F17D9B1}" presName="FiveNodes_4_text" presStyleLbl="node1" presStyleIdx="4" presStyleCnt="5">
        <dgm:presLayoutVars>
          <dgm:bulletEnabled val="1"/>
        </dgm:presLayoutVars>
      </dgm:prSet>
      <dgm:spPr/>
    </dgm:pt>
    <dgm:pt modelId="{4E07C3EE-A234-2748-975B-D6DFFD0C0FF8}" type="pres">
      <dgm:prSet presAssocID="{9A4FEC72-3A02-3349-AA00-0D264F17D9B1}" presName="FiveNodes_5_text" presStyleLbl="node1" presStyleIdx="4" presStyleCnt="5">
        <dgm:presLayoutVars>
          <dgm:bulletEnabled val="1"/>
        </dgm:presLayoutVars>
      </dgm:prSet>
      <dgm:spPr/>
    </dgm:pt>
  </dgm:ptLst>
  <dgm:cxnLst>
    <dgm:cxn modelId="{03FCAF17-E9C8-4844-836A-6E1966C4A6EA}" type="presOf" srcId="{F1ECA7A4-9A82-374C-801C-45223414006D}" destId="{75818459-5DAD-3D45-A289-A92794C21AA7}" srcOrd="0" destOrd="0" presId="urn:microsoft.com/office/officeart/2005/8/layout/vProcess5"/>
    <dgm:cxn modelId="{E2A9CB1D-8DE4-4F45-905A-686854305476}" srcId="{9A4FEC72-3A02-3349-AA00-0D264F17D9B1}" destId="{7B617168-0729-594A-9A24-CBE01AD87644}" srcOrd="2" destOrd="0" parTransId="{7326BBE4-E833-2444-9FB5-AEB63DBC7E59}" sibTransId="{011BEE24-90AB-E44E-91D8-41488F7C6346}"/>
    <dgm:cxn modelId="{D0B8AE26-DF4C-DD4D-BA32-98651158AC87}" type="presOf" srcId="{FAFF5095-47F4-F94B-9CA7-C917C8DDF167}" destId="{1BEFD5BB-D6EE-584A-AF60-021BFE0D00BA}" srcOrd="0" destOrd="0" presId="urn:microsoft.com/office/officeart/2005/8/layout/vProcess5"/>
    <dgm:cxn modelId="{9EBEB838-7B98-844E-AE2C-C8235CD1F317}" type="presOf" srcId="{9A4FEC72-3A02-3349-AA00-0D264F17D9B1}" destId="{3860488F-4268-E941-B905-F57D30233015}" srcOrd="0" destOrd="0" presId="urn:microsoft.com/office/officeart/2005/8/layout/vProcess5"/>
    <dgm:cxn modelId="{490B7A46-FDBB-5C47-B7F1-F199E0A5DE5B}" srcId="{9A4FEC72-3A02-3349-AA00-0D264F17D9B1}" destId="{FAFF5095-47F4-F94B-9CA7-C917C8DDF167}" srcOrd="0" destOrd="0" parTransId="{4150EE55-F3D1-0448-8D4E-A6714F3EE380}" sibTransId="{F1ECA7A4-9A82-374C-801C-45223414006D}"/>
    <dgm:cxn modelId="{4B47F553-BB1B-0841-9395-533E615143C5}" type="presOf" srcId="{57FCF559-3C80-2347-96F6-BA802425309A}" destId="{53B99559-CCB9-534E-A922-F537B55B4700}" srcOrd="1" destOrd="0" presId="urn:microsoft.com/office/officeart/2005/8/layout/vProcess5"/>
    <dgm:cxn modelId="{9039F359-8C09-D04C-A6ED-6053FE540091}" type="presOf" srcId="{FAFF5095-47F4-F94B-9CA7-C917C8DDF167}" destId="{E3569A6D-5DA2-0547-A83C-63281DACB873}" srcOrd="1" destOrd="0" presId="urn:microsoft.com/office/officeart/2005/8/layout/vProcess5"/>
    <dgm:cxn modelId="{7BE5D95E-00CC-5C4B-80D5-5A52DFD844FE}" type="presOf" srcId="{265F5F2B-EAAC-FD4E-BD95-999953BCBD24}" destId="{14FEA957-13D3-1F4A-B4A9-C8D8ABE5FF45}" srcOrd="0" destOrd="0" presId="urn:microsoft.com/office/officeart/2005/8/layout/vProcess5"/>
    <dgm:cxn modelId="{F5DF7964-1733-9049-B694-FEE030A98513}" srcId="{9A4FEC72-3A02-3349-AA00-0D264F17D9B1}" destId="{A353AA43-5945-D344-825A-8A891080E940}" srcOrd="1" destOrd="0" parTransId="{76038053-1677-0643-849D-603C777392D5}" sibTransId="{265F5F2B-EAAC-FD4E-BD95-999953BCBD24}"/>
    <dgm:cxn modelId="{F321DF73-D23E-3548-8110-79F91BECAEEC}" type="presOf" srcId="{541F57C0-21AD-E64E-BC78-20AE8B757EAE}" destId="{13CDCE61-8A4A-9545-A146-D4B3BD4FCF9F}" srcOrd="0" destOrd="0" presId="urn:microsoft.com/office/officeart/2005/8/layout/vProcess5"/>
    <dgm:cxn modelId="{CA4F6E80-2E44-1B4F-A068-67F0BFC99393}" type="presOf" srcId="{011BEE24-90AB-E44E-91D8-41488F7C6346}" destId="{D28BF2DB-FCB5-9445-919C-E7AA54FB3320}" srcOrd="0" destOrd="0" presId="urn:microsoft.com/office/officeart/2005/8/layout/vProcess5"/>
    <dgm:cxn modelId="{81BBDB8C-3DC3-2640-8008-3F443000F70E}" type="presOf" srcId="{4AF288E7-A1DD-9E4E-ABF6-8E52EAD82EE7}" destId="{4E07C3EE-A234-2748-975B-D6DFFD0C0FF8}" srcOrd="1" destOrd="0" presId="urn:microsoft.com/office/officeart/2005/8/layout/vProcess5"/>
    <dgm:cxn modelId="{796FC4AF-74C8-5447-97D2-8132E0D77011}" type="presOf" srcId="{4AF288E7-A1DD-9E4E-ABF6-8E52EAD82EE7}" destId="{703D64C7-9720-1F4D-9AC5-2C0D42D78E97}" srcOrd="0" destOrd="0" presId="urn:microsoft.com/office/officeart/2005/8/layout/vProcess5"/>
    <dgm:cxn modelId="{96D27BD5-34A7-2C43-9B90-F865A46BE018}" type="presOf" srcId="{7B617168-0729-594A-9A24-CBE01AD87644}" destId="{A651477D-58F5-A84F-807B-BC970B627B1A}" srcOrd="1" destOrd="0" presId="urn:microsoft.com/office/officeart/2005/8/layout/vProcess5"/>
    <dgm:cxn modelId="{EE7379D7-FCAA-C743-83E7-FD87FBE7A728}" srcId="{9A4FEC72-3A02-3349-AA00-0D264F17D9B1}" destId="{4AF288E7-A1DD-9E4E-ABF6-8E52EAD82EE7}" srcOrd="4" destOrd="0" parTransId="{E58A2FC6-3116-B44F-ABA6-71A38CE6AB41}" sibTransId="{4FE5764E-7D04-CA46-860C-1A040A65B273}"/>
    <dgm:cxn modelId="{432D2FE1-9235-084B-A621-D2E4CA585F9F}" type="presOf" srcId="{7B617168-0729-594A-9A24-CBE01AD87644}" destId="{49FA0F8E-03A7-7848-B0C2-2011E0B558BD}" srcOrd="0" destOrd="0" presId="urn:microsoft.com/office/officeart/2005/8/layout/vProcess5"/>
    <dgm:cxn modelId="{24DAA8E3-DAD2-344B-ADB1-13204BB24274}" type="presOf" srcId="{A353AA43-5945-D344-825A-8A891080E940}" destId="{29830530-BEB7-E047-B5B4-D55CA7793078}" srcOrd="1" destOrd="0" presId="urn:microsoft.com/office/officeart/2005/8/layout/vProcess5"/>
    <dgm:cxn modelId="{0FDB23EA-57D7-AE4C-9B57-C5C830CE9F94}" type="presOf" srcId="{A353AA43-5945-D344-825A-8A891080E940}" destId="{F56B7302-558F-0642-AE1D-F9C43AA0D65E}" srcOrd="0" destOrd="0" presId="urn:microsoft.com/office/officeart/2005/8/layout/vProcess5"/>
    <dgm:cxn modelId="{95A096EC-A475-7544-8B41-F690540EA18D}" type="presOf" srcId="{57FCF559-3C80-2347-96F6-BA802425309A}" destId="{8901F271-BD05-5747-B162-E576A00432E4}" srcOrd="0" destOrd="0" presId="urn:microsoft.com/office/officeart/2005/8/layout/vProcess5"/>
    <dgm:cxn modelId="{9479A0FF-9B32-6742-A9E0-EC82679023D0}" srcId="{9A4FEC72-3A02-3349-AA00-0D264F17D9B1}" destId="{57FCF559-3C80-2347-96F6-BA802425309A}" srcOrd="3" destOrd="0" parTransId="{EC549813-AF41-2F49-918E-7E61C32D0D9D}" sibTransId="{541F57C0-21AD-E64E-BC78-20AE8B757EAE}"/>
    <dgm:cxn modelId="{C822AD19-E6A8-0741-B2C1-D004EBC13EAD}" type="presParOf" srcId="{3860488F-4268-E941-B905-F57D30233015}" destId="{5AE4EA4F-D756-7648-BBAF-45E9412CBF70}" srcOrd="0" destOrd="0" presId="urn:microsoft.com/office/officeart/2005/8/layout/vProcess5"/>
    <dgm:cxn modelId="{3A1F1575-B701-2E49-BD47-C0978C96804C}" type="presParOf" srcId="{3860488F-4268-E941-B905-F57D30233015}" destId="{1BEFD5BB-D6EE-584A-AF60-021BFE0D00BA}" srcOrd="1" destOrd="0" presId="urn:microsoft.com/office/officeart/2005/8/layout/vProcess5"/>
    <dgm:cxn modelId="{1FF47FE5-36B7-E843-BB3F-B26E11C50A85}" type="presParOf" srcId="{3860488F-4268-E941-B905-F57D30233015}" destId="{F56B7302-558F-0642-AE1D-F9C43AA0D65E}" srcOrd="2" destOrd="0" presId="urn:microsoft.com/office/officeart/2005/8/layout/vProcess5"/>
    <dgm:cxn modelId="{115208BA-A562-D745-A987-A860811CADAB}" type="presParOf" srcId="{3860488F-4268-E941-B905-F57D30233015}" destId="{49FA0F8E-03A7-7848-B0C2-2011E0B558BD}" srcOrd="3" destOrd="0" presId="urn:microsoft.com/office/officeart/2005/8/layout/vProcess5"/>
    <dgm:cxn modelId="{0C49BB75-3934-7241-B238-01FF785A64E6}" type="presParOf" srcId="{3860488F-4268-E941-B905-F57D30233015}" destId="{8901F271-BD05-5747-B162-E576A00432E4}" srcOrd="4" destOrd="0" presId="urn:microsoft.com/office/officeart/2005/8/layout/vProcess5"/>
    <dgm:cxn modelId="{1EF54B87-336A-3F4F-9620-F305D3779F9A}" type="presParOf" srcId="{3860488F-4268-E941-B905-F57D30233015}" destId="{703D64C7-9720-1F4D-9AC5-2C0D42D78E97}" srcOrd="5" destOrd="0" presId="urn:microsoft.com/office/officeart/2005/8/layout/vProcess5"/>
    <dgm:cxn modelId="{7097FC89-EA63-6241-9EBA-14ACB9CF2F0F}" type="presParOf" srcId="{3860488F-4268-E941-B905-F57D30233015}" destId="{75818459-5DAD-3D45-A289-A92794C21AA7}" srcOrd="6" destOrd="0" presId="urn:microsoft.com/office/officeart/2005/8/layout/vProcess5"/>
    <dgm:cxn modelId="{1F6B9AC0-4308-B14C-8AB3-58C96B42D699}" type="presParOf" srcId="{3860488F-4268-E941-B905-F57D30233015}" destId="{14FEA957-13D3-1F4A-B4A9-C8D8ABE5FF45}" srcOrd="7" destOrd="0" presId="urn:microsoft.com/office/officeart/2005/8/layout/vProcess5"/>
    <dgm:cxn modelId="{E72F1FB5-DD9E-334B-A30C-15D3C1C97AF4}" type="presParOf" srcId="{3860488F-4268-E941-B905-F57D30233015}" destId="{D28BF2DB-FCB5-9445-919C-E7AA54FB3320}" srcOrd="8" destOrd="0" presId="urn:microsoft.com/office/officeart/2005/8/layout/vProcess5"/>
    <dgm:cxn modelId="{A43F429A-43D5-8B4B-905A-5E4C8D1A673C}" type="presParOf" srcId="{3860488F-4268-E941-B905-F57D30233015}" destId="{13CDCE61-8A4A-9545-A146-D4B3BD4FCF9F}" srcOrd="9" destOrd="0" presId="urn:microsoft.com/office/officeart/2005/8/layout/vProcess5"/>
    <dgm:cxn modelId="{D481A762-928F-2C45-B28B-452562F1F5A1}" type="presParOf" srcId="{3860488F-4268-E941-B905-F57D30233015}" destId="{E3569A6D-5DA2-0547-A83C-63281DACB873}" srcOrd="10" destOrd="0" presId="urn:microsoft.com/office/officeart/2005/8/layout/vProcess5"/>
    <dgm:cxn modelId="{BD60432E-A1EE-ED45-B694-D393DD79C2D4}" type="presParOf" srcId="{3860488F-4268-E941-B905-F57D30233015}" destId="{29830530-BEB7-E047-B5B4-D55CA7793078}" srcOrd="11" destOrd="0" presId="urn:microsoft.com/office/officeart/2005/8/layout/vProcess5"/>
    <dgm:cxn modelId="{2018609D-BFBE-2A4B-AFD7-FC6145FA043F}" type="presParOf" srcId="{3860488F-4268-E941-B905-F57D30233015}" destId="{A651477D-58F5-A84F-807B-BC970B627B1A}" srcOrd="12" destOrd="0" presId="urn:microsoft.com/office/officeart/2005/8/layout/vProcess5"/>
    <dgm:cxn modelId="{6B942948-EBC6-BD43-8CFF-D3E7458D9CA7}" type="presParOf" srcId="{3860488F-4268-E941-B905-F57D30233015}" destId="{53B99559-CCB9-534E-A922-F537B55B4700}" srcOrd="13" destOrd="0" presId="urn:microsoft.com/office/officeart/2005/8/layout/vProcess5"/>
    <dgm:cxn modelId="{2A79974D-89DE-5D4B-800F-769A581CA30B}" type="presParOf" srcId="{3860488F-4268-E941-B905-F57D30233015}" destId="{4E07C3EE-A234-2748-975B-D6DFFD0C0FF8}"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AAD56F-F2CC-A249-8621-E109EFA40DA7}">
      <dsp:nvSpPr>
        <dsp:cNvPr id="0" name=""/>
        <dsp:cNvSpPr/>
      </dsp:nvSpPr>
      <dsp:spPr>
        <a:xfrm rot="5400000">
          <a:off x="1848088" y="615258"/>
          <a:ext cx="1212370" cy="1054762"/>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Will</a:t>
          </a:r>
        </a:p>
      </dsp:txBody>
      <dsp:txXfrm rot="-5400000">
        <a:off x="2091259" y="725382"/>
        <a:ext cx="726028" cy="834514"/>
      </dsp:txXfrm>
    </dsp:sp>
    <dsp:sp modelId="{330E5394-1DB6-114E-9B3F-E64F059FE2DD}">
      <dsp:nvSpPr>
        <dsp:cNvPr id="0" name=""/>
        <dsp:cNvSpPr/>
      </dsp:nvSpPr>
      <dsp:spPr>
        <a:xfrm>
          <a:off x="3013661" y="778928"/>
          <a:ext cx="1353005" cy="727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endParaRPr lang="en-US" sz="1800" kern="1200"/>
        </a:p>
      </dsp:txBody>
      <dsp:txXfrm>
        <a:off x="3013661" y="778928"/>
        <a:ext cx="1353005" cy="727422"/>
      </dsp:txXfrm>
    </dsp:sp>
    <dsp:sp modelId="{5A6A0F25-9BDE-EA43-BBDF-4D768AD45E08}">
      <dsp:nvSpPr>
        <dsp:cNvPr id="0" name=""/>
        <dsp:cNvSpPr/>
      </dsp:nvSpPr>
      <dsp:spPr>
        <a:xfrm rot="5400000">
          <a:off x="708945" y="615258"/>
          <a:ext cx="1212370" cy="1054762"/>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133600">
            <a:lnSpc>
              <a:spcPct val="90000"/>
            </a:lnSpc>
            <a:spcBef>
              <a:spcPct val="0"/>
            </a:spcBef>
            <a:spcAft>
              <a:spcPct val="35000"/>
            </a:spcAft>
            <a:buNone/>
          </a:pPr>
          <a:endParaRPr lang="en-US" sz="4800" kern="1200"/>
        </a:p>
      </dsp:txBody>
      <dsp:txXfrm rot="-5400000">
        <a:off x="952116" y="725382"/>
        <a:ext cx="726028" cy="834514"/>
      </dsp:txXfrm>
    </dsp:sp>
    <dsp:sp modelId="{C417FA59-B5ED-874E-9D26-E4E07BD3F0DB}">
      <dsp:nvSpPr>
        <dsp:cNvPr id="0" name=""/>
        <dsp:cNvSpPr/>
      </dsp:nvSpPr>
      <dsp:spPr>
        <a:xfrm rot="5400000">
          <a:off x="1276334" y="1644318"/>
          <a:ext cx="1212370" cy="1054762"/>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Ideas</a:t>
          </a:r>
        </a:p>
      </dsp:txBody>
      <dsp:txXfrm rot="-5400000">
        <a:off x="1519505" y="1754442"/>
        <a:ext cx="726028" cy="834514"/>
      </dsp:txXfrm>
    </dsp:sp>
    <dsp:sp modelId="{E91BA6FF-52C8-6941-A03A-76488795FA69}">
      <dsp:nvSpPr>
        <dsp:cNvPr id="0" name=""/>
        <dsp:cNvSpPr/>
      </dsp:nvSpPr>
      <dsp:spPr>
        <a:xfrm>
          <a:off x="2133" y="1807988"/>
          <a:ext cx="1309360" cy="727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r" defTabSz="800100">
            <a:lnSpc>
              <a:spcPct val="90000"/>
            </a:lnSpc>
            <a:spcBef>
              <a:spcPct val="0"/>
            </a:spcBef>
            <a:spcAft>
              <a:spcPct val="35000"/>
            </a:spcAft>
            <a:buNone/>
          </a:pPr>
          <a:endParaRPr lang="en-US" sz="1800" kern="1200"/>
        </a:p>
      </dsp:txBody>
      <dsp:txXfrm>
        <a:off x="2133" y="1807988"/>
        <a:ext cx="1309360" cy="727422"/>
      </dsp:txXfrm>
    </dsp:sp>
    <dsp:sp modelId="{10565030-D9BD-DF4B-8A95-B83CB8A49BAB}">
      <dsp:nvSpPr>
        <dsp:cNvPr id="0" name=""/>
        <dsp:cNvSpPr/>
      </dsp:nvSpPr>
      <dsp:spPr>
        <a:xfrm rot="5400000">
          <a:off x="2415477" y="1644318"/>
          <a:ext cx="1212370" cy="1054762"/>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133600">
            <a:lnSpc>
              <a:spcPct val="90000"/>
            </a:lnSpc>
            <a:spcBef>
              <a:spcPct val="0"/>
            </a:spcBef>
            <a:spcAft>
              <a:spcPct val="35000"/>
            </a:spcAft>
            <a:buNone/>
          </a:pPr>
          <a:endParaRPr lang="en-US" sz="4800" kern="1200"/>
        </a:p>
      </dsp:txBody>
      <dsp:txXfrm rot="-5400000">
        <a:off x="2658648" y="1754442"/>
        <a:ext cx="726028" cy="834514"/>
      </dsp:txXfrm>
    </dsp:sp>
    <dsp:sp modelId="{37DBDC3A-B54B-BC4F-8195-CDEDE31A3576}">
      <dsp:nvSpPr>
        <dsp:cNvPr id="0" name=""/>
        <dsp:cNvSpPr/>
      </dsp:nvSpPr>
      <dsp:spPr>
        <a:xfrm rot="5400000">
          <a:off x="1848088" y="2292699"/>
          <a:ext cx="1212370" cy="1816121"/>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Execution</a:t>
          </a:r>
        </a:p>
      </dsp:txBody>
      <dsp:txXfrm rot="-5400000">
        <a:off x="1848900" y="2796636"/>
        <a:ext cx="1210747" cy="808246"/>
      </dsp:txXfrm>
    </dsp:sp>
    <dsp:sp modelId="{AC9DFD43-A6C4-B74A-B52E-3FD0B204782E}">
      <dsp:nvSpPr>
        <dsp:cNvPr id="0" name=""/>
        <dsp:cNvSpPr/>
      </dsp:nvSpPr>
      <dsp:spPr>
        <a:xfrm>
          <a:off x="3013661" y="2837048"/>
          <a:ext cx="1353005" cy="727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endParaRPr lang="en-US" sz="1800" kern="1200"/>
        </a:p>
      </dsp:txBody>
      <dsp:txXfrm>
        <a:off x="3013661" y="2837048"/>
        <a:ext cx="1353005" cy="727422"/>
      </dsp:txXfrm>
    </dsp:sp>
    <dsp:sp modelId="{D0C2F2DA-0F27-A243-AA1D-9B5208DBF0EB}">
      <dsp:nvSpPr>
        <dsp:cNvPr id="0" name=""/>
        <dsp:cNvSpPr/>
      </dsp:nvSpPr>
      <dsp:spPr>
        <a:xfrm rot="5400000">
          <a:off x="708945" y="2673378"/>
          <a:ext cx="1212370" cy="1054762"/>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133600">
            <a:lnSpc>
              <a:spcPct val="90000"/>
            </a:lnSpc>
            <a:spcBef>
              <a:spcPct val="0"/>
            </a:spcBef>
            <a:spcAft>
              <a:spcPct val="35000"/>
            </a:spcAft>
            <a:buNone/>
          </a:pPr>
          <a:endParaRPr lang="en-US" sz="4800" kern="1200"/>
        </a:p>
      </dsp:txBody>
      <dsp:txXfrm rot="-5400000">
        <a:off x="952116" y="2783502"/>
        <a:ext cx="726028" cy="8345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FD5BB-D6EE-584A-AF60-021BFE0D00BA}">
      <dsp:nvSpPr>
        <dsp:cNvPr id="0" name=""/>
        <dsp:cNvSpPr/>
      </dsp:nvSpPr>
      <dsp:spPr>
        <a:xfrm>
          <a:off x="0" y="0"/>
          <a:ext cx="6761965" cy="8333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Set an aim</a:t>
          </a:r>
        </a:p>
      </dsp:txBody>
      <dsp:txXfrm>
        <a:off x="24407" y="24407"/>
        <a:ext cx="5765238" cy="784515"/>
      </dsp:txXfrm>
    </dsp:sp>
    <dsp:sp modelId="{F56B7302-558F-0642-AE1D-F9C43AA0D65E}">
      <dsp:nvSpPr>
        <dsp:cNvPr id="0" name=""/>
        <dsp:cNvSpPr/>
      </dsp:nvSpPr>
      <dsp:spPr>
        <a:xfrm>
          <a:off x="504951" y="949070"/>
          <a:ext cx="6761965" cy="8333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Establish measures</a:t>
          </a:r>
        </a:p>
      </dsp:txBody>
      <dsp:txXfrm>
        <a:off x="529358" y="973477"/>
        <a:ext cx="5666534" cy="784515"/>
      </dsp:txXfrm>
    </dsp:sp>
    <dsp:sp modelId="{49FA0F8E-03A7-7848-B0C2-2011E0B558BD}">
      <dsp:nvSpPr>
        <dsp:cNvPr id="0" name=""/>
        <dsp:cNvSpPr/>
      </dsp:nvSpPr>
      <dsp:spPr>
        <a:xfrm>
          <a:off x="1009903" y="1898140"/>
          <a:ext cx="6761965" cy="8333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Identify changes</a:t>
          </a:r>
        </a:p>
      </dsp:txBody>
      <dsp:txXfrm>
        <a:off x="1034310" y="1922547"/>
        <a:ext cx="5666534" cy="784515"/>
      </dsp:txXfrm>
    </dsp:sp>
    <dsp:sp modelId="{8901F271-BD05-5747-B162-E576A00432E4}">
      <dsp:nvSpPr>
        <dsp:cNvPr id="0" name=""/>
        <dsp:cNvSpPr/>
      </dsp:nvSpPr>
      <dsp:spPr>
        <a:xfrm>
          <a:off x="1514855" y="2847210"/>
          <a:ext cx="6761965" cy="8333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Test changes</a:t>
          </a:r>
        </a:p>
      </dsp:txBody>
      <dsp:txXfrm>
        <a:off x="1539262" y="2871617"/>
        <a:ext cx="5666534" cy="784515"/>
      </dsp:txXfrm>
    </dsp:sp>
    <dsp:sp modelId="{703D64C7-9720-1F4D-9AC5-2C0D42D78E97}">
      <dsp:nvSpPr>
        <dsp:cNvPr id="0" name=""/>
        <dsp:cNvSpPr/>
      </dsp:nvSpPr>
      <dsp:spPr>
        <a:xfrm>
          <a:off x="2019807" y="3796280"/>
          <a:ext cx="6761965" cy="8333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Implement changes</a:t>
          </a:r>
        </a:p>
      </dsp:txBody>
      <dsp:txXfrm>
        <a:off x="2044214" y="3820687"/>
        <a:ext cx="5666534" cy="784515"/>
      </dsp:txXfrm>
    </dsp:sp>
    <dsp:sp modelId="{75818459-5DAD-3D45-A289-A92794C21AA7}">
      <dsp:nvSpPr>
        <dsp:cNvPr id="0" name=""/>
        <dsp:cNvSpPr/>
      </dsp:nvSpPr>
      <dsp:spPr>
        <a:xfrm>
          <a:off x="6220300" y="608793"/>
          <a:ext cx="541664" cy="54166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6342174" y="608793"/>
        <a:ext cx="297916" cy="407602"/>
      </dsp:txXfrm>
    </dsp:sp>
    <dsp:sp modelId="{14FEA957-13D3-1F4A-B4A9-C8D8ABE5FF45}">
      <dsp:nvSpPr>
        <dsp:cNvPr id="0" name=""/>
        <dsp:cNvSpPr/>
      </dsp:nvSpPr>
      <dsp:spPr>
        <a:xfrm>
          <a:off x="6725252" y="1557863"/>
          <a:ext cx="541664" cy="54166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6847126" y="1557863"/>
        <a:ext cx="297916" cy="407602"/>
      </dsp:txXfrm>
    </dsp:sp>
    <dsp:sp modelId="{D28BF2DB-FCB5-9445-919C-E7AA54FB3320}">
      <dsp:nvSpPr>
        <dsp:cNvPr id="0" name=""/>
        <dsp:cNvSpPr/>
      </dsp:nvSpPr>
      <dsp:spPr>
        <a:xfrm>
          <a:off x="7230204" y="2493044"/>
          <a:ext cx="541664" cy="54166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7352078" y="2493044"/>
        <a:ext cx="297916" cy="407602"/>
      </dsp:txXfrm>
    </dsp:sp>
    <dsp:sp modelId="{13CDCE61-8A4A-9545-A146-D4B3BD4FCF9F}">
      <dsp:nvSpPr>
        <dsp:cNvPr id="0" name=""/>
        <dsp:cNvSpPr/>
      </dsp:nvSpPr>
      <dsp:spPr>
        <a:xfrm>
          <a:off x="7735156" y="3451374"/>
          <a:ext cx="541664" cy="54166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7857030" y="3451374"/>
        <a:ext cx="297916" cy="4076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FD5BB-D6EE-584A-AF60-021BFE0D00BA}">
      <dsp:nvSpPr>
        <dsp:cNvPr id="0" name=""/>
        <dsp:cNvSpPr/>
      </dsp:nvSpPr>
      <dsp:spPr>
        <a:xfrm>
          <a:off x="0" y="0"/>
          <a:ext cx="3440507" cy="6826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Set an aim</a:t>
          </a:r>
        </a:p>
      </dsp:txBody>
      <dsp:txXfrm>
        <a:off x="19995" y="19995"/>
        <a:ext cx="2623962" cy="642695"/>
      </dsp:txXfrm>
    </dsp:sp>
    <dsp:sp modelId="{F56B7302-558F-0642-AE1D-F9C43AA0D65E}">
      <dsp:nvSpPr>
        <dsp:cNvPr id="0" name=""/>
        <dsp:cNvSpPr/>
      </dsp:nvSpPr>
      <dsp:spPr>
        <a:xfrm>
          <a:off x="256920" y="777503"/>
          <a:ext cx="3440507" cy="6826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Establish measures</a:t>
          </a:r>
        </a:p>
      </dsp:txBody>
      <dsp:txXfrm>
        <a:off x="276915" y="797498"/>
        <a:ext cx="2699850" cy="642695"/>
      </dsp:txXfrm>
    </dsp:sp>
    <dsp:sp modelId="{49FA0F8E-03A7-7848-B0C2-2011E0B558BD}">
      <dsp:nvSpPr>
        <dsp:cNvPr id="0" name=""/>
        <dsp:cNvSpPr/>
      </dsp:nvSpPr>
      <dsp:spPr>
        <a:xfrm>
          <a:off x="513841" y="1555006"/>
          <a:ext cx="3440507" cy="6826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Identify changes</a:t>
          </a:r>
        </a:p>
      </dsp:txBody>
      <dsp:txXfrm>
        <a:off x="533836" y="1575001"/>
        <a:ext cx="2699850" cy="642695"/>
      </dsp:txXfrm>
    </dsp:sp>
    <dsp:sp modelId="{8901F271-BD05-5747-B162-E576A00432E4}">
      <dsp:nvSpPr>
        <dsp:cNvPr id="0" name=""/>
        <dsp:cNvSpPr/>
      </dsp:nvSpPr>
      <dsp:spPr>
        <a:xfrm>
          <a:off x="770762" y="2332509"/>
          <a:ext cx="3440507" cy="6826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Test changes</a:t>
          </a:r>
        </a:p>
      </dsp:txBody>
      <dsp:txXfrm>
        <a:off x="790757" y="2352504"/>
        <a:ext cx="2699850" cy="642695"/>
      </dsp:txXfrm>
    </dsp:sp>
    <dsp:sp modelId="{703D64C7-9720-1F4D-9AC5-2C0D42D78E97}">
      <dsp:nvSpPr>
        <dsp:cNvPr id="0" name=""/>
        <dsp:cNvSpPr/>
      </dsp:nvSpPr>
      <dsp:spPr>
        <a:xfrm>
          <a:off x="1027683" y="3110012"/>
          <a:ext cx="3440507" cy="6826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Implement changes</a:t>
          </a:r>
        </a:p>
      </dsp:txBody>
      <dsp:txXfrm>
        <a:off x="1047678" y="3130007"/>
        <a:ext cx="2699850" cy="642695"/>
      </dsp:txXfrm>
    </dsp:sp>
    <dsp:sp modelId="{75818459-5DAD-3D45-A289-A92794C21AA7}">
      <dsp:nvSpPr>
        <dsp:cNvPr id="0" name=""/>
        <dsp:cNvSpPr/>
      </dsp:nvSpPr>
      <dsp:spPr>
        <a:xfrm>
          <a:off x="2996761" y="498739"/>
          <a:ext cx="443745" cy="44374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096604" y="498739"/>
        <a:ext cx="244059" cy="333918"/>
      </dsp:txXfrm>
    </dsp:sp>
    <dsp:sp modelId="{14FEA957-13D3-1F4A-B4A9-C8D8ABE5FF45}">
      <dsp:nvSpPr>
        <dsp:cNvPr id="0" name=""/>
        <dsp:cNvSpPr/>
      </dsp:nvSpPr>
      <dsp:spPr>
        <a:xfrm>
          <a:off x="3253682" y="1276242"/>
          <a:ext cx="443745" cy="44374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353525" y="1276242"/>
        <a:ext cx="244059" cy="333918"/>
      </dsp:txXfrm>
    </dsp:sp>
    <dsp:sp modelId="{D28BF2DB-FCB5-9445-919C-E7AA54FB3320}">
      <dsp:nvSpPr>
        <dsp:cNvPr id="0" name=""/>
        <dsp:cNvSpPr/>
      </dsp:nvSpPr>
      <dsp:spPr>
        <a:xfrm>
          <a:off x="3510603" y="2042367"/>
          <a:ext cx="443745" cy="44374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610446" y="2042367"/>
        <a:ext cx="244059" cy="333918"/>
      </dsp:txXfrm>
    </dsp:sp>
    <dsp:sp modelId="{13CDCE61-8A4A-9545-A146-D4B3BD4FCF9F}">
      <dsp:nvSpPr>
        <dsp:cNvPr id="0" name=""/>
        <dsp:cNvSpPr/>
      </dsp:nvSpPr>
      <dsp:spPr>
        <a:xfrm>
          <a:off x="3767524" y="2827456"/>
          <a:ext cx="443745" cy="44374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867367" y="2827456"/>
        <a:ext cx="244059" cy="333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FD5BB-D6EE-584A-AF60-021BFE0D00BA}">
      <dsp:nvSpPr>
        <dsp:cNvPr id="0" name=""/>
        <dsp:cNvSpPr/>
      </dsp:nvSpPr>
      <dsp:spPr>
        <a:xfrm>
          <a:off x="0" y="0"/>
          <a:ext cx="3440507" cy="6826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Set an aim</a:t>
          </a:r>
        </a:p>
      </dsp:txBody>
      <dsp:txXfrm>
        <a:off x="19995" y="19995"/>
        <a:ext cx="2623962" cy="642695"/>
      </dsp:txXfrm>
    </dsp:sp>
    <dsp:sp modelId="{F56B7302-558F-0642-AE1D-F9C43AA0D65E}">
      <dsp:nvSpPr>
        <dsp:cNvPr id="0" name=""/>
        <dsp:cNvSpPr/>
      </dsp:nvSpPr>
      <dsp:spPr>
        <a:xfrm>
          <a:off x="256920" y="777503"/>
          <a:ext cx="3440507" cy="6826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Establish measures</a:t>
          </a:r>
        </a:p>
      </dsp:txBody>
      <dsp:txXfrm>
        <a:off x="276915" y="797498"/>
        <a:ext cx="2699850" cy="642695"/>
      </dsp:txXfrm>
    </dsp:sp>
    <dsp:sp modelId="{49FA0F8E-03A7-7848-B0C2-2011E0B558BD}">
      <dsp:nvSpPr>
        <dsp:cNvPr id="0" name=""/>
        <dsp:cNvSpPr/>
      </dsp:nvSpPr>
      <dsp:spPr>
        <a:xfrm>
          <a:off x="513841" y="1555006"/>
          <a:ext cx="3440507" cy="6826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Identify changes</a:t>
          </a:r>
        </a:p>
      </dsp:txBody>
      <dsp:txXfrm>
        <a:off x="533836" y="1575001"/>
        <a:ext cx="2699850" cy="642695"/>
      </dsp:txXfrm>
    </dsp:sp>
    <dsp:sp modelId="{8901F271-BD05-5747-B162-E576A00432E4}">
      <dsp:nvSpPr>
        <dsp:cNvPr id="0" name=""/>
        <dsp:cNvSpPr/>
      </dsp:nvSpPr>
      <dsp:spPr>
        <a:xfrm>
          <a:off x="770762" y="2332509"/>
          <a:ext cx="3440507" cy="6826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Test changes</a:t>
          </a:r>
        </a:p>
      </dsp:txBody>
      <dsp:txXfrm>
        <a:off x="790757" y="2352504"/>
        <a:ext cx="2699850" cy="642695"/>
      </dsp:txXfrm>
    </dsp:sp>
    <dsp:sp modelId="{703D64C7-9720-1F4D-9AC5-2C0D42D78E97}">
      <dsp:nvSpPr>
        <dsp:cNvPr id="0" name=""/>
        <dsp:cNvSpPr/>
      </dsp:nvSpPr>
      <dsp:spPr>
        <a:xfrm>
          <a:off x="1027683" y="3110012"/>
          <a:ext cx="3440507" cy="6826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Implement changes</a:t>
          </a:r>
        </a:p>
      </dsp:txBody>
      <dsp:txXfrm>
        <a:off x="1047678" y="3130007"/>
        <a:ext cx="2699850" cy="642695"/>
      </dsp:txXfrm>
    </dsp:sp>
    <dsp:sp modelId="{75818459-5DAD-3D45-A289-A92794C21AA7}">
      <dsp:nvSpPr>
        <dsp:cNvPr id="0" name=""/>
        <dsp:cNvSpPr/>
      </dsp:nvSpPr>
      <dsp:spPr>
        <a:xfrm>
          <a:off x="2996761" y="498739"/>
          <a:ext cx="443745" cy="44374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096604" y="498739"/>
        <a:ext cx="244059" cy="333918"/>
      </dsp:txXfrm>
    </dsp:sp>
    <dsp:sp modelId="{14FEA957-13D3-1F4A-B4A9-C8D8ABE5FF45}">
      <dsp:nvSpPr>
        <dsp:cNvPr id="0" name=""/>
        <dsp:cNvSpPr/>
      </dsp:nvSpPr>
      <dsp:spPr>
        <a:xfrm>
          <a:off x="3253682" y="1276242"/>
          <a:ext cx="443745" cy="44374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353525" y="1276242"/>
        <a:ext cx="244059" cy="333918"/>
      </dsp:txXfrm>
    </dsp:sp>
    <dsp:sp modelId="{D28BF2DB-FCB5-9445-919C-E7AA54FB3320}">
      <dsp:nvSpPr>
        <dsp:cNvPr id="0" name=""/>
        <dsp:cNvSpPr/>
      </dsp:nvSpPr>
      <dsp:spPr>
        <a:xfrm>
          <a:off x="3510603" y="2042367"/>
          <a:ext cx="443745" cy="44374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610446" y="2042367"/>
        <a:ext cx="244059" cy="333918"/>
      </dsp:txXfrm>
    </dsp:sp>
    <dsp:sp modelId="{13CDCE61-8A4A-9545-A146-D4B3BD4FCF9F}">
      <dsp:nvSpPr>
        <dsp:cNvPr id="0" name=""/>
        <dsp:cNvSpPr/>
      </dsp:nvSpPr>
      <dsp:spPr>
        <a:xfrm>
          <a:off x="3767524" y="2827456"/>
          <a:ext cx="443745" cy="44374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867367" y="2827456"/>
        <a:ext cx="244059" cy="3339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FD5BB-D6EE-584A-AF60-021BFE0D00BA}">
      <dsp:nvSpPr>
        <dsp:cNvPr id="0" name=""/>
        <dsp:cNvSpPr/>
      </dsp:nvSpPr>
      <dsp:spPr>
        <a:xfrm>
          <a:off x="0" y="0"/>
          <a:ext cx="3440507" cy="6826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Set an aim</a:t>
          </a:r>
        </a:p>
      </dsp:txBody>
      <dsp:txXfrm>
        <a:off x="19995" y="19995"/>
        <a:ext cx="2623962" cy="642695"/>
      </dsp:txXfrm>
    </dsp:sp>
    <dsp:sp modelId="{F56B7302-558F-0642-AE1D-F9C43AA0D65E}">
      <dsp:nvSpPr>
        <dsp:cNvPr id="0" name=""/>
        <dsp:cNvSpPr/>
      </dsp:nvSpPr>
      <dsp:spPr>
        <a:xfrm>
          <a:off x="276807" y="777503"/>
          <a:ext cx="3440507" cy="6826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Establish measures</a:t>
          </a:r>
        </a:p>
      </dsp:txBody>
      <dsp:txXfrm>
        <a:off x="296802" y="797498"/>
        <a:ext cx="2699850" cy="642695"/>
      </dsp:txXfrm>
    </dsp:sp>
    <dsp:sp modelId="{49FA0F8E-03A7-7848-B0C2-2011E0B558BD}">
      <dsp:nvSpPr>
        <dsp:cNvPr id="0" name=""/>
        <dsp:cNvSpPr/>
      </dsp:nvSpPr>
      <dsp:spPr>
        <a:xfrm>
          <a:off x="513841" y="1555006"/>
          <a:ext cx="3440507" cy="6826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Identify changes</a:t>
          </a:r>
        </a:p>
      </dsp:txBody>
      <dsp:txXfrm>
        <a:off x="533836" y="1575001"/>
        <a:ext cx="2699850" cy="642695"/>
      </dsp:txXfrm>
    </dsp:sp>
    <dsp:sp modelId="{8901F271-BD05-5747-B162-E576A00432E4}">
      <dsp:nvSpPr>
        <dsp:cNvPr id="0" name=""/>
        <dsp:cNvSpPr/>
      </dsp:nvSpPr>
      <dsp:spPr>
        <a:xfrm>
          <a:off x="770762" y="2332509"/>
          <a:ext cx="3440507" cy="6826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Test changes</a:t>
          </a:r>
        </a:p>
      </dsp:txBody>
      <dsp:txXfrm>
        <a:off x="790757" y="2352504"/>
        <a:ext cx="2699850" cy="642695"/>
      </dsp:txXfrm>
    </dsp:sp>
    <dsp:sp modelId="{703D64C7-9720-1F4D-9AC5-2C0D42D78E97}">
      <dsp:nvSpPr>
        <dsp:cNvPr id="0" name=""/>
        <dsp:cNvSpPr/>
      </dsp:nvSpPr>
      <dsp:spPr>
        <a:xfrm>
          <a:off x="1027683" y="3110012"/>
          <a:ext cx="3440507" cy="6826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Implement changes</a:t>
          </a:r>
        </a:p>
      </dsp:txBody>
      <dsp:txXfrm>
        <a:off x="1047678" y="3130007"/>
        <a:ext cx="2699850" cy="642695"/>
      </dsp:txXfrm>
    </dsp:sp>
    <dsp:sp modelId="{75818459-5DAD-3D45-A289-A92794C21AA7}">
      <dsp:nvSpPr>
        <dsp:cNvPr id="0" name=""/>
        <dsp:cNvSpPr/>
      </dsp:nvSpPr>
      <dsp:spPr>
        <a:xfrm>
          <a:off x="2996761" y="498739"/>
          <a:ext cx="443745" cy="44374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096604" y="498739"/>
        <a:ext cx="244059" cy="333918"/>
      </dsp:txXfrm>
    </dsp:sp>
    <dsp:sp modelId="{14FEA957-13D3-1F4A-B4A9-C8D8ABE5FF45}">
      <dsp:nvSpPr>
        <dsp:cNvPr id="0" name=""/>
        <dsp:cNvSpPr/>
      </dsp:nvSpPr>
      <dsp:spPr>
        <a:xfrm>
          <a:off x="3253682" y="1276242"/>
          <a:ext cx="443745" cy="44374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353525" y="1276242"/>
        <a:ext cx="244059" cy="333918"/>
      </dsp:txXfrm>
    </dsp:sp>
    <dsp:sp modelId="{D28BF2DB-FCB5-9445-919C-E7AA54FB3320}">
      <dsp:nvSpPr>
        <dsp:cNvPr id="0" name=""/>
        <dsp:cNvSpPr/>
      </dsp:nvSpPr>
      <dsp:spPr>
        <a:xfrm>
          <a:off x="3510603" y="2042367"/>
          <a:ext cx="443745" cy="44374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610446" y="2042367"/>
        <a:ext cx="244059" cy="333918"/>
      </dsp:txXfrm>
    </dsp:sp>
    <dsp:sp modelId="{13CDCE61-8A4A-9545-A146-D4B3BD4FCF9F}">
      <dsp:nvSpPr>
        <dsp:cNvPr id="0" name=""/>
        <dsp:cNvSpPr/>
      </dsp:nvSpPr>
      <dsp:spPr>
        <a:xfrm>
          <a:off x="3767524" y="2827456"/>
          <a:ext cx="443745" cy="44374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867367" y="2827456"/>
        <a:ext cx="244059" cy="3339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FD5BB-D6EE-584A-AF60-021BFE0D00BA}">
      <dsp:nvSpPr>
        <dsp:cNvPr id="0" name=""/>
        <dsp:cNvSpPr/>
      </dsp:nvSpPr>
      <dsp:spPr>
        <a:xfrm>
          <a:off x="0" y="0"/>
          <a:ext cx="3440507" cy="6826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Set an aim</a:t>
          </a:r>
        </a:p>
      </dsp:txBody>
      <dsp:txXfrm>
        <a:off x="19995" y="19995"/>
        <a:ext cx="2623962" cy="642695"/>
      </dsp:txXfrm>
    </dsp:sp>
    <dsp:sp modelId="{F56B7302-558F-0642-AE1D-F9C43AA0D65E}">
      <dsp:nvSpPr>
        <dsp:cNvPr id="0" name=""/>
        <dsp:cNvSpPr/>
      </dsp:nvSpPr>
      <dsp:spPr>
        <a:xfrm>
          <a:off x="276807" y="777503"/>
          <a:ext cx="3440507" cy="6826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Establish measures</a:t>
          </a:r>
        </a:p>
      </dsp:txBody>
      <dsp:txXfrm>
        <a:off x="296802" y="797498"/>
        <a:ext cx="2699850" cy="642695"/>
      </dsp:txXfrm>
    </dsp:sp>
    <dsp:sp modelId="{49FA0F8E-03A7-7848-B0C2-2011E0B558BD}">
      <dsp:nvSpPr>
        <dsp:cNvPr id="0" name=""/>
        <dsp:cNvSpPr/>
      </dsp:nvSpPr>
      <dsp:spPr>
        <a:xfrm>
          <a:off x="513841" y="1555006"/>
          <a:ext cx="3440507" cy="6826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Identify changes</a:t>
          </a:r>
        </a:p>
      </dsp:txBody>
      <dsp:txXfrm>
        <a:off x="533836" y="1575001"/>
        <a:ext cx="2699850" cy="642695"/>
      </dsp:txXfrm>
    </dsp:sp>
    <dsp:sp modelId="{8901F271-BD05-5747-B162-E576A00432E4}">
      <dsp:nvSpPr>
        <dsp:cNvPr id="0" name=""/>
        <dsp:cNvSpPr/>
      </dsp:nvSpPr>
      <dsp:spPr>
        <a:xfrm>
          <a:off x="770762" y="2332509"/>
          <a:ext cx="3440507" cy="6826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Test changes</a:t>
          </a:r>
        </a:p>
      </dsp:txBody>
      <dsp:txXfrm>
        <a:off x="790757" y="2352504"/>
        <a:ext cx="2699850" cy="642695"/>
      </dsp:txXfrm>
    </dsp:sp>
    <dsp:sp modelId="{703D64C7-9720-1F4D-9AC5-2C0D42D78E97}">
      <dsp:nvSpPr>
        <dsp:cNvPr id="0" name=""/>
        <dsp:cNvSpPr/>
      </dsp:nvSpPr>
      <dsp:spPr>
        <a:xfrm>
          <a:off x="1027683" y="3110012"/>
          <a:ext cx="3440507" cy="6826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Implement changes</a:t>
          </a:r>
        </a:p>
      </dsp:txBody>
      <dsp:txXfrm>
        <a:off x="1047678" y="3130007"/>
        <a:ext cx="2699850" cy="642695"/>
      </dsp:txXfrm>
    </dsp:sp>
    <dsp:sp modelId="{75818459-5DAD-3D45-A289-A92794C21AA7}">
      <dsp:nvSpPr>
        <dsp:cNvPr id="0" name=""/>
        <dsp:cNvSpPr/>
      </dsp:nvSpPr>
      <dsp:spPr>
        <a:xfrm>
          <a:off x="2996761" y="498739"/>
          <a:ext cx="443745" cy="44374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096604" y="498739"/>
        <a:ext cx="244059" cy="333918"/>
      </dsp:txXfrm>
    </dsp:sp>
    <dsp:sp modelId="{14FEA957-13D3-1F4A-B4A9-C8D8ABE5FF45}">
      <dsp:nvSpPr>
        <dsp:cNvPr id="0" name=""/>
        <dsp:cNvSpPr/>
      </dsp:nvSpPr>
      <dsp:spPr>
        <a:xfrm>
          <a:off x="3253682" y="1276242"/>
          <a:ext cx="443745" cy="44374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353525" y="1276242"/>
        <a:ext cx="244059" cy="333918"/>
      </dsp:txXfrm>
    </dsp:sp>
    <dsp:sp modelId="{D28BF2DB-FCB5-9445-919C-E7AA54FB3320}">
      <dsp:nvSpPr>
        <dsp:cNvPr id="0" name=""/>
        <dsp:cNvSpPr/>
      </dsp:nvSpPr>
      <dsp:spPr>
        <a:xfrm>
          <a:off x="3510603" y="2042367"/>
          <a:ext cx="443745" cy="44374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610446" y="2042367"/>
        <a:ext cx="244059" cy="333918"/>
      </dsp:txXfrm>
    </dsp:sp>
    <dsp:sp modelId="{13CDCE61-8A4A-9545-A146-D4B3BD4FCF9F}">
      <dsp:nvSpPr>
        <dsp:cNvPr id="0" name=""/>
        <dsp:cNvSpPr/>
      </dsp:nvSpPr>
      <dsp:spPr>
        <a:xfrm>
          <a:off x="3767524" y="2827456"/>
          <a:ext cx="443745" cy="44374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867367" y="2827456"/>
        <a:ext cx="244059" cy="33391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FD5BB-D6EE-584A-AF60-021BFE0D00BA}">
      <dsp:nvSpPr>
        <dsp:cNvPr id="0" name=""/>
        <dsp:cNvSpPr/>
      </dsp:nvSpPr>
      <dsp:spPr>
        <a:xfrm>
          <a:off x="0" y="0"/>
          <a:ext cx="3440507" cy="6826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Set an aim</a:t>
          </a:r>
        </a:p>
      </dsp:txBody>
      <dsp:txXfrm>
        <a:off x="19995" y="19995"/>
        <a:ext cx="2623962" cy="642695"/>
      </dsp:txXfrm>
    </dsp:sp>
    <dsp:sp modelId="{F56B7302-558F-0642-AE1D-F9C43AA0D65E}">
      <dsp:nvSpPr>
        <dsp:cNvPr id="0" name=""/>
        <dsp:cNvSpPr/>
      </dsp:nvSpPr>
      <dsp:spPr>
        <a:xfrm>
          <a:off x="276807" y="777503"/>
          <a:ext cx="3440507" cy="6826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Establish measures</a:t>
          </a:r>
        </a:p>
      </dsp:txBody>
      <dsp:txXfrm>
        <a:off x="296802" y="797498"/>
        <a:ext cx="2699850" cy="642695"/>
      </dsp:txXfrm>
    </dsp:sp>
    <dsp:sp modelId="{49FA0F8E-03A7-7848-B0C2-2011E0B558BD}">
      <dsp:nvSpPr>
        <dsp:cNvPr id="0" name=""/>
        <dsp:cNvSpPr/>
      </dsp:nvSpPr>
      <dsp:spPr>
        <a:xfrm>
          <a:off x="513841" y="1555006"/>
          <a:ext cx="3440507" cy="6826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Identify changes</a:t>
          </a:r>
        </a:p>
      </dsp:txBody>
      <dsp:txXfrm>
        <a:off x="533836" y="1575001"/>
        <a:ext cx="2699850" cy="642695"/>
      </dsp:txXfrm>
    </dsp:sp>
    <dsp:sp modelId="{8901F271-BD05-5747-B162-E576A00432E4}">
      <dsp:nvSpPr>
        <dsp:cNvPr id="0" name=""/>
        <dsp:cNvSpPr/>
      </dsp:nvSpPr>
      <dsp:spPr>
        <a:xfrm>
          <a:off x="770762" y="2332509"/>
          <a:ext cx="3440507" cy="6826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Test changes</a:t>
          </a:r>
        </a:p>
      </dsp:txBody>
      <dsp:txXfrm>
        <a:off x="790757" y="2352504"/>
        <a:ext cx="2699850" cy="642695"/>
      </dsp:txXfrm>
    </dsp:sp>
    <dsp:sp modelId="{703D64C7-9720-1F4D-9AC5-2C0D42D78E97}">
      <dsp:nvSpPr>
        <dsp:cNvPr id="0" name=""/>
        <dsp:cNvSpPr/>
      </dsp:nvSpPr>
      <dsp:spPr>
        <a:xfrm>
          <a:off x="1027683" y="3110012"/>
          <a:ext cx="3440507" cy="6826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Implement changes</a:t>
          </a:r>
        </a:p>
      </dsp:txBody>
      <dsp:txXfrm>
        <a:off x="1047678" y="3130007"/>
        <a:ext cx="2699850" cy="642695"/>
      </dsp:txXfrm>
    </dsp:sp>
    <dsp:sp modelId="{75818459-5DAD-3D45-A289-A92794C21AA7}">
      <dsp:nvSpPr>
        <dsp:cNvPr id="0" name=""/>
        <dsp:cNvSpPr/>
      </dsp:nvSpPr>
      <dsp:spPr>
        <a:xfrm>
          <a:off x="2996761" y="498739"/>
          <a:ext cx="443745" cy="44374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096604" y="498739"/>
        <a:ext cx="244059" cy="333918"/>
      </dsp:txXfrm>
    </dsp:sp>
    <dsp:sp modelId="{14FEA957-13D3-1F4A-B4A9-C8D8ABE5FF45}">
      <dsp:nvSpPr>
        <dsp:cNvPr id="0" name=""/>
        <dsp:cNvSpPr/>
      </dsp:nvSpPr>
      <dsp:spPr>
        <a:xfrm>
          <a:off x="3253682" y="1276242"/>
          <a:ext cx="443745" cy="44374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353525" y="1276242"/>
        <a:ext cx="244059" cy="333918"/>
      </dsp:txXfrm>
    </dsp:sp>
    <dsp:sp modelId="{D28BF2DB-FCB5-9445-919C-E7AA54FB3320}">
      <dsp:nvSpPr>
        <dsp:cNvPr id="0" name=""/>
        <dsp:cNvSpPr/>
      </dsp:nvSpPr>
      <dsp:spPr>
        <a:xfrm>
          <a:off x="3510603" y="2042367"/>
          <a:ext cx="443745" cy="44374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610446" y="2042367"/>
        <a:ext cx="244059" cy="333918"/>
      </dsp:txXfrm>
    </dsp:sp>
    <dsp:sp modelId="{13CDCE61-8A4A-9545-A146-D4B3BD4FCF9F}">
      <dsp:nvSpPr>
        <dsp:cNvPr id="0" name=""/>
        <dsp:cNvSpPr/>
      </dsp:nvSpPr>
      <dsp:spPr>
        <a:xfrm>
          <a:off x="3767524" y="2827456"/>
          <a:ext cx="443745" cy="44374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867367" y="2827456"/>
        <a:ext cx="244059" cy="333918"/>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ED5C3C6-93A8-1A45-ACFB-8884C77E51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407A194-A1E0-F84A-8E1A-273D814E4E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4A7224-6803-A34E-8929-879467BA3D37}" type="datetimeFigureOut">
              <a:rPr lang="en-US" smtClean="0"/>
              <a:t>8/12/25</a:t>
            </a:fld>
            <a:endParaRPr lang="en-US"/>
          </a:p>
        </p:txBody>
      </p:sp>
      <p:sp>
        <p:nvSpPr>
          <p:cNvPr id="4" name="Footer Placeholder 3">
            <a:extLst>
              <a:ext uri="{FF2B5EF4-FFF2-40B4-BE49-F238E27FC236}">
                <a16:creationId xmlns:a16="http://schemas.microsoft.com/office/drawing/2014/main" id="{FA1BF9A6-5D64-4345-9A8B-C42E171E25A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B50B8E-1D52-554D-9327-9D166416815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2C4529-8557-A94B-8AF1-02A63C020F11}" type="slidenum">
              <a:rPr lang="en-US" smtClean="0"/>
              <a:t>‹#›</a:t>
            </a:fld>
            <a:endParaRPr lang="en-US"/>
          </a:p>
        </p:txBody>
      </p:sp>
    </p:spTree>
    <p:extLst>
      <p:ext uri="{BB962C8B-B14F-4D97-AF65-F5344CB8AC3E}">
        <p14:creationId xmlns:p14="http://schemas.microsoft.com/office/powerpoint/2010/main" val="1800206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237805-86E6-FA49-A07C-AC34F5A09D52}" type="datetimeFigureOut">
              <a:rPr lang="en-US" smtClean="0"/>
              <a:t>8/12/25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ED7A80-9B6B-BB4D-8DD4-98EC85D5C5BD}" type="slidenum">
              <a:rPr lang="en-US" smtClean="0"/>
              <a:t>‹#›</a:t>
            </a:fld>
            <a:endParaRPr lang="en-US"/>
          </a:p>
        </p:txBody>
      </p:sp>
    </p:spTree>
    <p:extLst>
      <p:ext uri="{BB962C8B-B14F-4D97-AF65-F5344CB8AC3E}">
        <p14:creationId xmlns:p14="http://schemas.microsoft.com/office/powerpoint/2010/main" val="2311379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F578B-D247-90C5-1CBC-4CB11EA226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613A98-0D7B-3B4C-0AFB-83AFA17263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ED46C4-27A2-724F-9762-2BB03CC194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1173BB-17FA-92EF-3D04-E74B69608614}"/>
              </a:ext>
            </a:extLst>
          </p:cNvPr>
          <p:cNvSpPr>
            <a:spLocks noGrp="1"/>
          </p:cNvSpPr>
          <p:nvPr>
            <p:ph type="sldNum" sz="quarter" idx="5"/>
          </p:nvPr>
        </p:nvSpPr>
        <p:spPr/>
        <p:txBody>
          <a:bodyPr/>
          <a:lstStyle/>
          <a:p>
            <a:fld id="{FAED7A80-9B6B-BB4D-8DD4-98EC85D5C5BD}" type="slidenum">
              <a:rPr lang="en-US" smtClean="0"/>
              <a:t>5</a:t>
            </a:fld>
            <a:endParaRPr lang="en-US"/>
          </a:p>
        </p:txBody>
      </p:sp>
    </p:spTree>
    <p:extLst>
      <p:ext uri="{BB962C8B-B14F-4D97-AF65-F5344CB8AC3E}">
        <p14:creationId xmlns:p14="http://schemas.microsoft.com/office/powerpoint/2010/main" val="1751777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FA941-6AFB-EE0C-50C1-1F00798921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560BF3-1F44-2905-406A-29456C3E30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601117-77E6-8B6E-1417-D8738ED64494}"/>
              </a:ext>
            </a:extLst>
          </p:cNvPr>
          <p:cNvSpPr>
            <a:spLocks noGrp="1"/>
          </p:cNvSpPr>
          <p:nvPr>
            <p:ph type="body" idx="1"/>
          </p:nvPr>
        </p:nvSpPr>
        <p:spPr/>
        <p:txBody>
          <a:bodyPr/>
          <a:lstStyle/>
          <a:p>
            <a:pPr fontAlgn="auto"/>
            <a:r>
              <a:rPr lang="en-US" sz="1200" b="0" i="0" u="none" strike="noStrike" kern="1200" dirty="0">
                <a:solidFill>
                  <a:schemeClr val="tx1"/>
                </a:solidFill>
                <a:effectLst/>
                <a:latin typeface="+mn-lt"/>
                <a:ea typeface="+mn-ea"/>
                <a:cs typeface="+mn-cs"/>
              </a:rPr>
              <a:t>Here’s where the PDSA cycle came in. Dr. Cheriyan’s team trained the unit’s staff on all the changes and testing each change on a small scale. They learned from each test and measured how well everyone stuck to the new protocol. </a:t>
            </a:r>
          </a:p>
          <a:p>
            <a:pPr fontAlgn="auto"/>
            <a:endParaRPr lang="en-US" sz="1200" b="0" i="0" u="none" strike="noStrike" kern="1200" dirty="0">
              <a:solidFill>
                <a:schemeClr val="tx1"/>
              </a:solidFill>
              <a:effectLst/>
              <a:latin typeface="+mn-lt"/>
              <a:ea typeface="+mn-ea"/>
              <a:cs typeface="+mn-cs"/>
            </a:endParaRPr>
          </a:p>
          <a:p>
            <a:pPr fontAlgn="auto"/>
            <a:r>
              <a:rPr lang="en-US" sz="1200" b="0" i="0" u="none" strike="noStrike" kern="1200" dirty="0">
                <a:solidFill>
                  <a:schemeClr val="tx1"/>
                </a:solidFill>
                <a:effectLst/>
                <a:latin typeface="+mn-lt"/>
                <a:ea typeface="+mn-ea"/>
                <a:cs typeface="+mn-cs"/>
              </a:rPr>
              <a:t>After studying the data, the team used additional PDSA cycles to tweak the process so that staff would comply with the five-step bundle more often and continued to see improvement. </a:t>
            </a:r>
          </a:p>
          <a:p>
            <a:endParaRPr lang="en-US" dirty="0"/>
          </a:p>
        </p:txBody>
      </p:sp>
      <p:sp>
        <p:nvSpPr>
          <p:cNvPr id="4" name="Slide Number Placeholder 3">
            <a:extLst>
              <a:ext uri="{FF2B5EF4-FFF2-40B4-BE49-F238E27FC236}">
                <a16:creationId xmlns:a16="http://schemas.microsoft.com/office/drawing/2014/main" id="{BCF58E42-7D90-0882-EAEC-713F54DE191E}"/>
              </a:ext>
            </a:extLst>
          </p:cNvPr>
          <p:cNvSpPr>
            <a:spLocks noGrp="1"/>
          </p:cNvSpPr>
          <p:nvPr>
            <p:ph type="sldNum" sz="quarter" idx="5"/>
          </p:nvPr>
        </p:nvSpPr>
        <p:spPr/>
        <p:txBody>
          <a:bodyPr/>
          <a:lstStyle/>
          <a:p>
            <a:fld id="{FAED7A80-9B6B-BB4D-8DD4-98EC85D5C5BD}" type="slidenum">
              <a:rPr lang="en-US" smtClean="0"/>
              <a:t>15</a:t>
            </a:fld>
            <a:endParaRPr lang="en-US"/>
          </a:p>
        </p:txBody>
      </p:sp>
    </p:spTree>
    <p:extLst>
      <p:ext uri="{BB962C8B-B14F-4D97-AF65-F5344CB8AC3E}">
        <p14:creationId xmlns:p14="http://schemas.microsoft.com/office/powerpoint/2010/main" val="226007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190FD-79A5-6D4E-F148-2F384F863A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EA9C80-34BD-8BA6-4F87-87D59F6698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FBE18A-986D-4117-0276-C452A409F7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CEB233-0C8A-87F7-7EF7-9A947EF08D2F}"/>
              </a:ext>
            </a:extLst>
          </p:cNvPr>
          <p:cNvSpPr>
            <a:spLocks noGrp="1"/>
          </p:cNvSpPr>
          <p:nvPr>
            <p:ph type="sldNum" sz="quarter" idx="5"/>
          </p:nvPr>
        </p:nvSpPr>
        <p:spPr/>
        <p:txBody>
          <a:bodyPr/>
          <a:lstStyle/>
          <a:p>
            <a:fld id="{FAED7A80-9B6B-BB4D-8DD4-98EC85D5C5BD}" type="slidenum">
              <a:rPr lang="en-US" smtClean="0"/>
              <a:t>6</a:t>
            </a:fld>
            <a:endParaRPr lang="en-US"/>
          </a:p>
        </p:txBody>
      </p:sp>
    </p:spTree>
    <p:extLst>
      <p:ext uri="{BB962C8B-B14F-4D97-AF65-F5344CB8AC3E}">
        <p14:creationId xmlns:p14="http://schemas.microsoft.com/office/powerpoint/2010/main" val="3461430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ct val="150000"/>
              </a:lnSpc>
              <a:buFont typeface="Arial" panose="020B0604020202020204" pitchFamily="34" charset="0"/>
              <a:buChar char="•"/>
            </a:pPr>
            <a:r>
              <a:rPr lang="en-US" sz="1200" dirty="0">
                <a:solidFill>
                  <a:srgbClr val="000000"/>
                </a:solidFill>
              </a:rPr>
              <a:t>Whether your goal is to reduce central line infections in the NICU or to get more sleep and exercise in your daily life, the basic principles of improvement are the same. </a:t>
            </a:r>
          </a:p>
          <a:p>
            <a:pPr marL="457200" indent="-457200">
              <a:lnSpc>
                <a:spcPct val="150000"/>
              </a:lnSpc>
              <a:buFont typeface="Arial" panose="020B0604020202020204" pitchFamily="34" charset="0"/>
              <a:buChar char="•"/>
            </a:pPr>
            <a:r>
              <a:rPr lang="en-US" sz="1200" dirty="0">
                <a:solidFill>
                  <a:srgbClr val="000000"/>
                </a:solidFill>
              </a:rPr>
              <a:t>Every system is perfectly designed to get the results it gets </a:t>
            </a:r>
          </a:p>
          <a:p>
            <a:pPr marL="457200" indent="-457200">
              <a:lnSpc>
                <a:spcPct val="150000"/>
              </a:lnSpc>
              <a:buFont typeface="Arial" panose="020B0604020202020204" pitchFamily="34" charset="0"/>
              <a:buChar char="•"/>
            </a:pPr>
            <a:r>
              <a:rPr lang="en-US" sz="1200" dirty="0">
                <a:solidFill>
                  <a:srgbClr val="000000"/>
                </a:solidFill>
              </a:rPr>
              <a:t>Essential elements for systems improvement: “Will, ideas, and execution.”</a:t>
            </a:r>
          </a:p>
          <a:p>
            <a:endParaRPr lang="en-US" dirty="0"/>
          </a:p>
        </p:txBody>
      </p:sp>
      <p:sp>
        <p:nvSpPr>
          <p:cNvPr id="4" name="Slide Number Placeholder 3"/>
          <p:cNvSpPr>
            <a:spLocks noGrp="1"/>
          </p:cNvSpPr>
          <p:nvPr>
            <p:ph type="sldNum" sz="quarter" idx="5"/>
          </p:nvPr>
        </p:nvSpPr>
        <p:spPr/>
        <p:txBody>
          <a:bodyPr/>
          <a:lstStyle/>
          <a:p>
            <a:fld id="{FAED7A80-9B6B-BB4D-8DD4-98EC85D5C5BD}" type="slidenum">
              <a:rPr lang="en-US" smtClean="0"/>
              <a:t>7</a:t>
            </a:fld>
            <a:endParaRPr lang="en-US"/>
          </a:p>
        </p:txBody>
      </p:sp>
    </p:spTree>
    <p:extLst>
      <p:ext uri="{BB962C8B-B14F-4D97-AF65-F5344CB8AC3E}">
        <p14:creationId xmlns:p14="http://schemas.microsoft.com/office/powerpoint/2010/main" val="3652448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r>
              <a:rPr lang="en-US" sz="1200" b="1" i="0" u="none" strike="noStrike" kern="1200" dirty="0">
                <a:solidFill>
                  <a:schemeClr val="tx1"/>
                </a:solidFill>
                <a:effectLst/>
                <a:latin typeface="+mn-lt"/>
                <a:ea typeface="+mn-ea"/>
                <a:cs typeface="+mn-cs"/>
              </a:rPr>
              <a:t>Improvement begins with three fundamental questions.</a:t>
            </a:r>
          </a:p>
          <a:p>
            <a:pPr fontAlgn="auto" latinLnBrk="0"/>
            <a:r>
              <a:rPr lang="en-US" sz="1200" b="0" i="0" u="none" strike="noStrike" kern="1200" dirty="0">
                <a:solidFill>
                  <a:schemeClr val="tx1"/>
                </a:solidFill>
                <a:effectLst/>
                <a:latin typeface="+mn-lt"/>
                <a:ea typeface="+mn-ea"/>
                <a:cs typeface="+mn-cs"/>
              </a:rPr>
              <a:t>The image shows The Model for Improvement. The model begins with three fundamental questions:</a:t>
            </a:r>
            <a:r>
              <a:rPr lang="en-US" sz="1200" b="0" i="0" u="none" strike="noStrike" kern="1200" baseline="30000" dirty="0">
                <a:solidFill>
                  <a:schemeClr val="tx1"/>
                </a:solidFill>
                <a:effectLst/>
                <a:latin typeface="+mn-lt"/>
                <a:ea typeface="+mn-ea"/>
                <a:cs typeface="+mn-cs"/>
              </a:rPr>
              <a:t>1</a:t>
            </a: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AED7A80-9B6B-BB4D-8DD4-98EC85D5C5BD}" type="slidenum">
              <a:rPr lang="en-US" smtClean="0"/>
              <a:t>8</a:t>
            </a:fld>
            <a:endParaRPr lang="en-US"/>
          </a:p>
        </p:txBody>
      </p:sp>
    </p:spTree>
    <p:extLst>
      <p:ext uri="{BB962C8B-B14F-4D97-AF65-F5344CB8AC3E}">
        <p14:creationId xmlns:p14="http://schemas.microsoft.com/office/powerpoint/2010/main" val="3406546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2A011-805E-177F-C040-D6CAF8BD14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FD5A40-8115-4809-A753-D5113FE974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FF0511-C009-1D2C-7CCB-8484DE1C38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680BAA-5EE7-2703-E509-74B8BDD247EA}"/>
              </a:ext>
            </a:extLst>
          </p:cNvPr>
          <p:cNvSpPr>
            <a:spLocks noGrp="1"/>
          </p:cNvSpPr>
          <p:nvPr>
            <p:ph type="sldNum" sz="quarter" idx="5"/>
          </p:nvPr>
        </p:nvSpPr>
        <p:spPr/>
        <p:txBody>
          <a:bodyPr/>
          <a:lstStyle/>
          <a:p>
            <a:fld id="{FAED7A80-9B6B-BB4D-8DD4-98EC85D5C5BD}" type="slidenum">
              <a:rPr lang="en-US" smtClean="0"/>
              <a:t>10</a:t>
            </a:fld>
            <a:endParaRPr lang="en-US"/>
          </a:p>
        </p:txBody>
      </p:sp>
    </p:spTree>
    <p:extLst>
      <p:ext uri="{BB962C8B-B14F-4D97-AF65-F5344CB8AC3E}">
        <p14:creationId xmlns:p14="http://schemas.microsoft.com/office/powerpoint/2010/main" val="2407086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9D244-94D3-B203-AE3F-105C6ADBD4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B792CB-BE24-5DDB-1E8A-92B2DF57D7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45DF0C-7E6F-144E-07D4-90FBF61E4AB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435D67-6119-DDA6-27C0-953B5983FF4B}"/>
              </a:ext>
            </a:extLst>
          </p:cNvPr>
          <p:cNvSpPr>
            <a:spLocks noGrp="1"/>
          </p:cNvSpPr>
          <p:nvPr>
            <p:ph type="sldNum" sz="quarter" idx="5"/>
          </p:nvPr>
        </p:nvSpPr>
        <p:spPr/>
        <p:txBody>
          <a:bodyPr/>
          <a:lstStyle/>
          <a:p>
            <a:fld id="{FAED7A80-9B6B-BB4D-8DD4-98EC85D5C5BD}" type="slidenum">
              <a:rPr lang="en-US" smtClean="0"/>
              <a:t>11</a:t>
            </a:fld>
            <a:endParaRPr lang="en-US"/>
          </a:p>
        </p:txBody>
      </p:sp>
    </p:spTree>
    <p:extLst>
      <p:ext uri="{BB962C8B-B14F-4D97-AF65-F5344CB8AC3E}">
        <p14:creationId xmlns:p14="http://schemas.microsoft.com/office/powerpoint/2010/main" val="2412143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120BA-6FD2-9190-4B92-8A543357B4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129237-B8CF-7062-6147-A7AA842038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DF3D95-8CE8-791A-E694-FB30B282CB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9573AA-6031-73EF-94F4-3F50B91A3421}"/>
              </a:ext>
            </a:extLst>
          </p:cNvPr>
          <p:cNvSpPr>
            <a:spLocks noGrp="1"/>
          </p:cNvSpPr>
          <p:nvPr>
            <p:ph type="sldNum" sz="quarter" idx="5"/>
          </p:nvPr>
        </p:nvSpPr>
        <p:spPr/>
        <p:txBody>
          <a:bodyPr/>
          <a:lstStyle/>
          <a:p>
            <a:fld id="{FAED7A80-9B6B-BB4D-8DD4-98EC85D5C5BD}" type="slidenum">
              <a:rPr lang="en-US" smtClean="0"/>
              <a:t>12</a:t>
            </a:fld>
            <a:endParaRPr lang="en-US"/>
          </a:p>
        </p:txBody>
      </p:sp>
    </p:spTree>
    <p:extLst>
      <p:ext uri="{BB962C8B-B14F-4D97-AF65-F5344CB8AC3E}">
        <p14:creationId xmlns:p14="http://schemas.microsoft.com/office/powerpoint/2010/main" val="622487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0872E-5F9A-26F0-177A-7BBE162281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B8AD02-17FB-53C0-AB65-C245C3EFB4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865167-343D-D8FA-AC16-96C326A4E2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95916FE-9AF2-36C0-2B0D-053BF9419269}"/>
              </a:ext>
            </a:extLst>
          </p:cNvPr>
          <p:cNvSpPr>
            <a:spLocks noGrp="1"/>
          </p:cNvSpPr>
          <p:nvPr>
            <p:ph type="sldNum" sz="quarter" idx="5"/>
          </p:nvPr>
        </p:nvSpPr>
        <p:spPr/>
        <p:txBody>
          <a:bodyPr/>
          <a:lstStyle/>
          <a:p>
            <a:fld id="{FAED7A80-9B6B-BB4D-8DD4-98EC85D5C5BD}" type="slidenum">
              <a:rPr lang="en-US" smtClean="0"/>
              <a:t>13</a:t>
            </a:fld>
            <a:endParaRPr lang="en-US"/>
          </a:p>
        </p:txBody>
      </p:sp>
    </p:spTree>
    <p:extLst>
      <p:ext uri="{BB962C8B-B14F-4D97-AF65-F5344CB8AC3E}">
        <p14:creationId xmlns:p14="http://schemas.microsoft.com/office/powerpoint/2010/main" val="3490041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066A7-E556-ED89-105B-BC78CECF8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AA7FDE-8FBE-00EB-D4AD-AE510F84A0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BEC568-494A-5D7E-7D76-1CCF959C4B3F}"/>
              </a:ext>
            </a:extLst>
          </p:cNvPr>
          <p:cNvSpPr>
            <a:spLocks noGrp="1"/>
          </p:cNvSpPr>
          <p:nvPr>
            <p:ph type="body" idx="1"/>
          </p:nvPr>
        </p:nvSpPr>
        <p:spPr/>
        <p:txBody>
          <a:bodyPr/>
          <a:lstStyle/>
          <a:p>
            <a:pPr fontAlgn="auto"/>
            <a:r>
              <a:rPr lang="en-US" sz="1200" b="0" i="0" u="none" strike="noStrike" kern="1200" dirty="0">
                <a:solidFill>
                  <a:schemeClr val="tx1"/>
                </a:solidFill>
                <a:effectLst/>
                <a:latin typeface="+mn-lt"/>
                <a:ea typeface="+mn-ea"/>
                <a:cs typeface="+mn-cs"/>
              </a:rPr>
              <a:t>Here’s where the PDSA cycle came in. Dr. Cheriyan’s team trained the unit’s staff on all the changes and testing each change on a small scale. They learned from each test and measured how well everyone stuck to the new protocol. </a:t>
            </a:r>
          </a:p>
          <a:p>
            <a:pPr fontAlgn="auto"/>
            <a:endParaRPr lang="en-US" sz="1200" b="0" i="0" u="none" strike="noStrike" kern="1200" dirty="0">
              <a:solidFill>
                <a:schemeClr val="tx1"/>
              </a:solidFill>
              <a:effectLst/>
              <a:latin typeface="+mn-lt"/>
              <a:ea typeface="+mn-ea"/>
              <a:cs typeface="+mn-cs"/>
            </a:endParaRPr>
          </a:p>
          <a:p>
            <a:pPr fontAlgn="auto"/>
            <a:r>
              <a:rPr lang="en-US" sz="1200" b="0" i="0" u="none" strike="noStrike" kern="1200" dirty="0">
                <a:solidFill>
                  <a:schemeClr val="tx1"/>
                </a:solidFill>
                <a:effectLst/>
                <a:latin typeface="+mn-lt"/>
                <a:ea typeface="+mn-ea"/>
                <a:cs typeface="+mn-cs"/>
              </a:rPr>
              <a:t>After studying the data, the team used additional PDSA cycles to tweak the process so that staff would comply with the five-step bundle more often and continued to see improvement. </a:t>
            </a:r>
          </a:p>
          <a:p>
            <a:endParaRPr lang="en-US" dirty="0"/>
          </a:p>
        </p:txBody>
      </p:sp>
      <p:sp>
        <p:nvSpPr>
          <p:cNvPr id="4" name="Slide Number Placeholder 3">
            <a:extLst>
              <a:ext uri="{FF2B5EF4-FFF2-40B4-BE49-F238E27FC236}">
                <a16:creationId xmlns:a16="http://schemas.microsoft.com/office/drawing/2014/main" id="{AB7786B6-74A0-126B-72EE-CD62309BBD5C}"/>
              </a:ext>
            </a:extLst>
          </p:cNvPr>
          <p:cNvSpPr>
            <a:spLocks noGrp="1"/>
          </p:cNvSpPr>
          <p:nvPr>
            <p:ph type="sldNum" sz="quarter" idx="5"/>
          </p:nvPr>
        </p:nvSpPr>
        <p:spPr/>
        <p:txBody>
          <a:bodyPr/>
          <a:lstStyle/>
          <a:p>
            <a:fld id="{FAED7A80-9B6B-BB4D-8DD4-98EC85D5C5BD}" type="slidenum">
              <a:rPr lang="en-US" smtClean="0"/>
              <a:t>14</a:t>
            </a:fld>
            <a:endParaRPr lang="en-US"/>
          </a:p>
        </p:txBody>
      </p:sp>
    </p:spTree>
    <p:extLst>
      <p:ext uri="{BB962C8B-B14F-4D97-AF65-F5344CB8AC3E}">
        <p14:creationId xmlns:p14="http://schemas.microsoft.com/office/powerpoint/2010/main" val="52951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Gre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EECF27-A6B8-894C-A6EE-00D80E782769}"/>
              </a:ext>
            </a:extLst>
          </p:cNvPr>
          <p:cNvSpPr/>
          <p:nvPr userDrawn="1"/>
        </p:nvSpPr>
        <p:spPr>
          <a:xfrm>
            <a:off x="0" y="0"/>
            <a:ext cx="12192000" cy="68580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62BFF7E6-38B1-8142-87F5-2B8B4EBA31E0}"/>
              </a:ext>
            </a:extLst>
          </p:cNvPr>
          <p:cNvSpPr>
            <a:spLocks noGrp="1"/>
          </p:cNvSpPr>
          <p:nvPr>
            <p:ph type="body" sz="quarter" idx="10"/>
          </p:nvPr>
        </p:nvSpPr>
        <p:spPr>
          <a:xfrm>
            <a:off x="1037431" y="3371915"/>
            <a:ext cx="10117137" cy="667594"/>
          </a:xfrm>
        </p:spPr>
        <p:txBody>
          <a:bodyPr/>
          <a:lstStyle>
            <a:lvl1pPr marL="0" indent="0" algn="ctr">
              <a:buNone/>
              <a:defRPr lang="en-US" sz="4400" b="1" i="0" kern="1200" dirty="0" smtClean="0">
                <a:solidFill>
                  <a:schemeClr val="tx2">
                    <a:lumMod val="10000"/>
                  </a:schemeClr>
                </a:solidFill>
                <a:latin typeface="Corbel" panose="020B0503020204020204" pitchFamily="34" charset="0"/>
                <a:ea typeface="+mj-ea"/>
                <a:cs typeface="+mj-cs"/>
              </a:defRPr>
            </a:lvl1pPr>
            <a:lvl2pPr marL="457200" indent="0">
              <a:buNone/>
              <a:defRPr lang="en-US" sz="4400" b="1" i="0" kern="1200" dirty="0" smtClean="0">
                <a:solidFill>
                  <a:schemeClr val="bg2"/>
                </a:solidFill>
                <a:latin typeface="Corbel" panose="020B0503020204020204" pitchFamily="34" charset="0"/>
                <a:ea typeface="+mj-ea"/>
                <a:cs typeface="+mj-cs"/>
              </a:defRPr>
            </a:lvl2pPr>
          </a:lstStyle>
          <a:p>
            <a:pPr lvl="0"/>
            <a:r>
              <a:rPr lang="en-US"/>
              <a:t>Click to edit Master text styles</a:t>
            </a:r>
          </a:p>
        </p:txBody>
      </p:sp>
      <p:sp>
        <p:nvSpPr>
          <p:cNvPr id="8" name="Text Placeholder 7">
            <a:extLst>
              <a:ext uri="{FF2B5EF4-FFF2-40B4-BE49-F238E27FC236}">
                <a16:creationId xmlns:a16="http://schemas.microsoft.com/office/drawing/2014/main" id="{E22E3A38-7C06-B944-982B-213A7E3D3D4A}"/>
              </a:ext>
            </a:extLst>
          </p:cNvPr>
          <p:cNvSpPr>
            <a:spLocks noGrp="1"/>
          </p:cNvSpPr>
          <p:nvPr>
            <p:ph type="body" sz="quarter" idx="11"/>
          </p:nvPr>
        </p:nvSpPr>
        <p:spPr>
          <a:xfrm>
            <a:off x="2451099" y="4184714"/>
            <a:ext cx="7289800" cy="773112"/>
          </a:xfrm>
        </p:spPr>
        <p:txBody>
          <a:bodyPr/>
          <a:lstStyle>
            <a:lvl1pPr marL="0" indent="0" algn="ctr">
              <a:buNone/>
              <a:defRPr>
                <a:solidFill>
                  <a:schemeClr val="tx2">
                    <a:lumMod val="50000"/>
                  </a:schemeClr>
                </a:solidFill>
              </a:defRPr>
            </a:lvl1pPr>
            <a:lvl2pPr marL="457200" indent="0">
              <a:buNone/>
              <a:defRPr/>
            </a:lvl2pPr>
          </a:lstStyle>
          <a:p>
            <a:pPr lvl="0"/>
            <a:r>
              <a:rPr lang="en-US"/>
              <a:t>Click to edit Master text styles</a:t>
            </a:r>
          </a:p>
        </p:txBody>
      </p:sp>
      <p:sp>
        <p:nvSpPr>
          <p:cNvPr id="6" name="Text Placeholder 4">
            <a:extLst>
              <a:ext uri="{FF2B5EF4-FFF2-40B4-BE49-F238E27FC236}">
                <a16:creationId xmlns:a16="http://schemas.microsoft.com/office/drawing/2014/main" id="{87E77824-34AF-197B-FDBB-F0BE45F59E99}"/>
              </a:ext>
            </a:extLst>
          </p:cNvPr>
          <p:cNvSpPr>
            <a:spLocks noGrp="1"/>
          </p:cNvSpPr>
          <p:nvPr>
            <p:ph type="body" sz="quarter" idx="12"/>
          </p:nvPr>
        </p:nvSpPr>
        <p:spPr>
          <a:xfrm>
            <a:off x="1037431" y="5272425"/>
            <a:ext cx="10117137" cy="411916"/>
          </a:xfrm>
        </p:spPr>
        <p:txBody>
          <a:bodyPr>
            <a:normAutofit/>
          </a:bodyPr>
          <a:lstStyle>
            <a:lvl1pPr marL="0" indent="0" algn="ctr">
              <a:buNone/>
              <a:defRPr lang="en-US" sz="2200" b="1" i="0" kern="1200" baseline="0" dirty="0" smtClean="0">
                <a:solidFill>
                  <a:schemeClr val="tx2">
                    <a:lumMod val="10000"/>
                  </a:schemeClr>
                </a:solidFill>
                <a:latin typeface="Corbel" panose="020B0503020204020204" pitchFamily="34" charset="0"/>
                <a:ea typeface="+mj-ea"/>
                <a:cs typeface="+mj-cs"/>
              </a:defRPr>
            </a:lvl1pPr>
            <a:lvl2pPr marL="457200" indent="0">
              <a:buNone/>
              <a:defRPr lang="en-US" sz="4400" b="1" i="0" kern="1200" dirty="0" smtClean="0">
                <a:solidFill>
                  <a:schemeClr val="bg2"/>
                </a:solidFill>
                <a:latin typeface="Corbel" panose="020B0503020204020204" pitchFamily="34" charset="0"/>
                <a:ea typeface="+mj-ea"/>
                <a:cs typeface="+mj-cs"/>
              </a:defRPr>
            </a:lvl2pPr>
          </a:lstStyle>
          <a:p>
            <a:pPr lvl="0"/>
            <a:r>
              <a:rPr lang="en-US"/>
              <a:t>Click to edit Master text styles</a:t>
            </a:r>
          </a:p>
        </p:txBody>
      </p:sp>
      <p:sp>
        <p:nvSpPr>
          <p:cNvPr id="9" name="Text Placeholder 7">
            <a:extLst>
              <a:ext uri="{FF2B5EF4-FFF2-40B4-BE49-F238E27FC236}">
                <a16:creationId xmlns:a16="http://schemas.microsoft.com/office/drawing/2014/main" id="{4582775C-C5C9-8799-3195-A39B9BC31C39}"/>
              </a:ext>
            </a:extLst>
          </p:cNvPr>
          <p:cNvSpPr>
            <a:spLocks noGrp="1"/>
          </p:cNvSpPr>
          <p:nvPr>
            <p:ph type="body" sz="quarter" idx="13"/>
          </p:nvPr>
        </p:nvSpPr>
        <p:spPr>
          <a:xfrm>
            <a:off x="2451099" y="5722155"/>
            <a:ext cx="7289800" cy="773112"/>
          </a:xfrm>
        </p:spPr>
        <p:txBody>
          <a:bodyPr>
            <a:normAutofit/>
          </a:bodyPr>
          <a:lstStyle>
            <a:lvl1pPr marL="0" indent="0" algn="ctr">
              <a:buNone/>
              <a:defRPr sz="1800" baseline="0">
                <a:solidFill>
                  <a:schemeClr val="tx2">
                    <a:lumMod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4039278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closur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A095D9C-F83F-774C-A29D-6E1F09A4A432}"/>
              </a:ext>
            </a:extLst>
          </p:cNvPr>
          <p:cNvSpPr>
            <a:spLocks noGrp="1"/>
          </p:cNvSpPr>
          <p:nvPr>
            <p:ph type="body" sz="quarter" idx="11" hasCustomPrompt="1"/>
          </p:nvPr>
        </p:nvSpPr>
        <p:spPr>
          <a:xfrm>
            <a:off x="4587934" y="711799"/>
            <a:ext cx="6657582" cy="2577741"/>
          </a:xfrm>
        </p:spPr>
        <p:txBody>
          <a:bodyPr>
            <a:normAutofit/>
          </a:bodyPr>
          <a:lstStyle>
            <a:lvl1pPr marL="0" indent="0">
              <a:buNone/>
              <a:defRPr sz="1800" baseline="0">
                <a:solidFill>
                  <a:schemeClr val="bg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Please list any potential conflicts that you may have (e.g., consultant for a company whose drug will be discussed). If you have no disclosures, please state “None.”</a:t>
            </a:r>
          </a:p>
          <a:p>
            <a:pPr lvl="0"/>
            <a:endParaRPr lang="en-US"/>
          </a:p>
        </p:txBody>
      </p:sp>
      <p:sp>
        <p:nvSpPr>
          <p:cNvPr id="13" name="Text Placeholder 12">
            <a:extLst>
              <a:ext uri="{FF2B5EF4-FFF2-40B4-BE49-F238E27FC236}">
                <a16:creationId xmlns:a16="http://schemas.microsoft.com/office/drawing/2014/main" id="{5843C1EF-11BD-E54F-9F40-ED61E8450A6C}"/>
              </a:ext>
            </a:extLst>
          </p:cNvPr>
          <p:cNvSpPr>
            <a:spLocks noGrp="1"/>
          </p:cNvSpPr>
          <p:nvPr>
            <p:ph type="body" sz="quarter" idx="12" hasCustomPrompt="1"/>
          </p:nvPr>
        </p:nvSpPr>
        <p:spPr>
          <a:xfrm>
            <a:off x="730370" y="959090"/>
            <a:ext cx="3657600" cy="2330450"/>
          </a:xfrm>
        </p:spPr>
        <p:txBody>
          <a:bodyPr>
            <a:normAutofit/>
          </a:bodyPr>
          <a:lstStyle>
            <a:lvl1pPr marL="0" indent="0" algn="r">
              <a:buFontTx/>
              <a:buNone/>
              <a:defRPr sz="48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Disclosure</a:t>
            </a:r>
          </a:p>
        </p:txBody>
      </p:sp>
      <p:sp>
        <p:nvSpPr>
          <p:cNvPr id="5" name="Text Placeholder 12">
            <a:extLst>
              <a:ext uri="{FF2B5EF4-FFF2-40B4-BE49-F238E27FC236}">
                <a16:creationId xmlns:a16="http://schemas.microsoft.com/office/drawing/2014/main" id="{905FCBA8-592F-7279-C44E-CB8BB58D4157}"/>
              </a:ext>
            </a:extLst>
          </p:cNvPr>
          <p:cNvSpPr>
            <a:spLocks noGrp="1"/>
          </p:cNvSpPr>
          <p:nvPr>
            <p:ph type="body" sz="quarter" idx="14" hasCustomPrompt="1"/>
          </p:nvPr>
        </p:nvSpPr>
        <p:spPr>
          <a:xfrm>
            <a:off x="730369" y="3561566"/>
            <a:ext cx="3657600" cy="617879"/>
          </a:xfrm>
        </p:spPr>
        <p:txBody>
          <a:bodyPr>
            <a:normAutofit/>
          </a:bodyPr>
          <a:lstStyle>
            <a:lvl1pPr marL="0" indent="0" algn="r">
              <a:buFontTx/>
              <a:buNone/>
              <a:defRPr lang="en-US" sz="1600" b="0" kern="1200" cap="all" spc="200" baseline="0" dirty="0">
                <a:solidFill>
                  <a:schemeClr val="bg2"/>
                </a:solidFill>
                <a:latin typeface="Corbel" panose="020B0503020204020204" pitchFamily="34" charset="0"/>
                <a:ea typeface="+mn-ea"/>
                <a:cs typeface="+mn-cs"/>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Use statement</a:t>
            </a:r>
          </a:p>
        </p:txBody>
      </p:sp>
      <p:sp>
        <p:nvSpPr>
          <p:cNvPr id="6" name="Text Placeholder 10">
            <a:extLst>
              <a:ext uri="{FF2B5EF4-FFF2-40B4-BE49-F238E27FC236}">
                <a16:creationId xmlns:a16="http://schemas.microsoft.com/office/drawing/2014/main" id="{CF11F04C-810B-FBEC-CB90-892BF30BB3B3}"/>
              </a:ext>
            </a:extLst>
          </p:cNvPr>
          <p:cNvSpPr>
            <a:spLocks noGrp="1"/>
          </p:cNvSpPr>
          <p:nvPr>
            <p:ph type="body" sz="quarter" idx="15" hasCustomPrompt="1"/>
          </p:nvPr>
        </p:nvSpPr>
        <p:spPr>
          <a:xfrm>
            <a:off x="4587934" y="3568462"/>
            <a:ext cx="6657582" cy="2720462"/>
          </a:xfrm>
        </p:spPr>
        <p:txBody>
          <a:bodyPr>
            <a:noAutofit/>
          </a:bodyPr>
          <a:lstStyle>
            <a:lvl1pPr marL="0" indent="0">
              <a:buNone/>
              <a:defRPr sz="1600" baseline="0">
                <a:solidFill>
                  <a:schemeClr val="bg2"/>
                </a:solidFill>
                <a:latin typeface="+mj-lt"/>
              </a:defRPr>
            </a:lvl1pPr>
            <a:lvl2pPr marL="457200" indent="0">
              <a:buNone/>
              <a:defRPr/>
            </a:lvl2pPr>
            <a:lvl3pPr marL="914400" indent="0">
              <a:buNone/>
              <a:defRPr/>
            </a:lvl3pPr>
            <a:lvl4pPr marL="1371600" indent="0">
              <a:buNone/>
              <a:defRPr/>
            </a:lvl4pPr>
            <a:lvl5pPr marL="1828800" indent="0">
              <a:buNone/>
              <a:defRPr/>
            </a:lvl5pPr>
          </a:lstStyle>
          <a:p>
            <a:r>
              <a:rPr lang="en-US">
                <a:latin typeface="Corbel" panose="020B0503020204020204" pitchFamily="34" charset="0"/>
              </a:rPr>
              <a:t>WARNING: COPYRIGHT RESTRICTIONS This course content and all writings and materials provided to you at the Elson S. Floyd College of Medicine are protected by federal copyright law and Washington State University policy. The content is copyrighted by the Washington State University Board of Regents or licensed to the Elson S. Floyd College of Medicine by the copyright owner. Limited access to this content is given for personal academic study and review purposes of registered students and faculty of Elson S. Floyd College of Medicine. You shall not otherwise copy, share, distribute, modify, transmit, upload, post, republish, reuse, sell, gift, rent, lend or otherwise disseminate any portion of this course content without permission in writing, signed by an individual authorized by Washington State University.</a:t>
            </a:r>
          </a:p>
        </p:txBody>
      </p:sp>
    </p:spTree>
    <p:extLst>
      <p:ext uri="{BB962C8B-B14F-4D97-AF65-F5344CB8AC3E}">
        <p14:creationId xmlns:p14="http://schemas.microsoft.com/office/powerpoint/2010/main" val="19787657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91565E-08D0-C9FE-DEC4-53CF1D58BDF6}"/>
              </a:ext>
            </a:extLst>
          </p:cNvPr>
          <p:cNvSpPr>
            <a:spLocks noGrp="1"/>
          </p:cNvSpPr>
          <p:nvPr>
            <p:ph type="ctrTitle"/>
          </p:nvPr>
        </p:nvSpPr>
        <p:spPr>
          <a:xfrm>
            <a:off x="548640" y="226422"/>
            <a:ext cx="7077456" cy="914400"/>
          </a:xfrm>
        </p:spPr>
        <p:txBody>
          <a:bodyPr lIns="0" rIns="0">
            <a:noAutofit/>
          </a:bodyPr>
          <a:lstStyle/>
          <a:p>
            <a:pPr algn="l"/>
            <a:r>
              <a:rPr lang="en-US" b="1" spc="-150">
                <a:solidFill>
                  <a:schemeClr val="tx1">
                    <a:lumMod val="75000"/>
                    <a:lumOff val="25000"/>
                  </a:schemeClr>
                </a:solidFill>
                <a:latin typeface="Corbel" panose="020B0503020204020204" pitchFamily="34" charset="0"/>
                <a:cs typeface="Calibri" panose="020F0502020204030204" pitchFamily="34" charset="0"/>
              </a:rPr>
              <a:t>Click here for heading</a:t>
            </a:r>
          </a:p>
        </p:txBody>
      </p:sp>
      <p:sp>
        <p:nvSpPr>
          <p:cNvPr id="10" name="Rectangle 9">
            <a:extLst>
              <a:ext uri="{FF2B5EF4-FFF2-40B4-BE49-F238E27FC236}">
                <a16:creationId xmlns:a16="http://schemas.microsoft.com/office/drawing/2014/main" id="{5EC514BB-5BE1-42D2-9F25-CDFBF316BB01}"/>
              </a:ext>
            </a:extLst>
          </p:cNvPr>
          <p:cNvSpPr/>
          <p:nvPr userDrawn="1"/>
        </p:nvSpPr>
        <p:spPr>
          <a:xfrm>
            <a:off x="0" y="6766560"/>
            <a:ext cx="12192000" cy="9144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
        <p:nvSpPr>
          <p:cNvPr id="18" name="Text Placeholder 17">
            <a:extLst>
              <a:ext uri="{FF2B5EF4-FFF2-40B4-BE49-F238E27FC236}">
                <a16:creationId xmlns:a16="http://schemas.microsoft.com/office/drawing/2014/main" id="{AE4C842D-4A8F-3148-FC43-3BC97357ADDF}"/>
              </a:ext>
            </a:extLst>
          </p:cNvPr>
          <p:cNvSpPr>
            <a:spLocks noGrp="1"/>
          </p:cNvSpPr>
          <p:nvPr>
            <p:ph type="body" sz="quarter" idx="10" hasCustomPrompt="1"/>
          </p:nvPr>
        </p:nvSpPr>
        <p:spPr>
          <a:xfrm>
            <a:off x="548640" y="1828800"/>
            <a:ext cx="8238744" cy="4343400"/>
          </a:xfrm>
        </p:spPr>
        <p:txBody>
          <a:bodyPr>
            <a:normAutofit/>
          </a:bodyPr>
          <a:lstStyle>
            <a:lvl1pPr marL="347472" indent="-347472">
              <a:buFont typeface="+mj-lt"/>
              <a:buAutoNum type="arabicPeriod"/>
              <a:defRPr sz="2400" baseline="0">
                <a:solidFill>
                  <a:schemeClr val="bg2"/>
                </a:solidFill>
              </a:defRPr>
            </a:lvl1pPr>
          </a:lstStyle>
          <a:p>
            <a:pPr lvl="0"/>
            <a:r>
              <a:rPr lang="en-US"/>
              <a:t>Objectives on this slide must match the objectives as provided in </a:t>
            </a:r>
            <a:r>
              <a:rPr lang="en-US" err="1"/>
              <a:t>E.Flo</a:t>
            </a:r>
            <a:r>
              <a:rPr lang="en-US"/>
              <a:t> MD.</a:t>
            </a:r>
          </a:p>
        </p:txBody>
      </p:sp>
    </p:spTree>
    <p:extLst>
      <p:ext uri="{BB962C8B-B14F-4D97-AF65-F5344CB8AC3E}">
        <p14:creationId xmlns:p14="http://schemas.microsoft.com/office/powerpoint/2010/main" val="42685060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_plai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91565E-08D0-C9FE-DEC4-53CF1D58BDF6}"/>
              </a:ext>
            </a:extLst>
          </p:cNvPr>
          <p:cNvSpPr>
            <a:spLocks noGrp="1"/>
          </p:cNvSpPr>
          <p:nvPr>
            <p:ph type="ctrTitle" hasCustomPrompt="1"/>
          </p:nvPr>
        </p:nvSpPr>
        <p:spPr>
          <a:xfrm>
            <a:off x="548640" y="217707"/>
            <a:ext cx="7077456" cy="914400"/>
          </a:xfrm>
        </p:spPr>
        <p:txBody>
          <a:bodyPr lIns="0" rIns="0">
            <a:noAutofit/>
          </a:bodyPr>
          <a:lstStyle/>
          <a:p>
            <a:pPr algn="l"/>
            <a:r>
              <a:rPr lang="en-US" b="1" spc="-150">
                <a:solidFill>
                  <a:schemeClr val="tx1">
                    <a:lumMod val="75000"/>
                    <a:lumOff val="25000"/>
                  </a:schemeClr>
                </a:solidFill>
                <a:latin typeface="Corbel" panose="020B0503020204020204" pitchFamily="34" charset="0"/>
                <a:cs typeface="Calibri" panose="020F0502020204030204" pitchFamily="34" charset="0"/>
              </a:rPr>
              <a:t>Content</a:t>
            </a:r>
          </a:p>
        </p:txBody>
      </p:sp>
      <p:sp>
        <p:nvSpPr>
          <p:cNvPr id="10" name="Rectangle 9">
            <a:extLst>
              <a:ext uri="{FF2B5EF4-FFF2-40B4-BE49-F238E27FC236}">
                <a16:creationId xmlns:a16="http://schemas.microsoft.com/office/drawing/2014/main" id="{5EC514BB-5BE1-42D2-9F25-CDFBF316BB01}"/>
              </a:ext>
            </a:extLst>
          </p:cNvPr>
          <p:cNvSpPr/>
          <p:nvPr userDrawn="1"/>
        </p:nvSpPr>
        <p:spPr>
          <a:xfrm>
            <a:off x="0" y="6766560"/>
            <a:ext cx="12192000" cy="9144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
        <p:nvSpPr>
          <p:cNvPr id="18" name="Text Placeholder 17">
            <a:extLst>
              <a:ext uri="{FF2B5EF4-FFF2-40B4-BE49-F238E27FC236}">
                <a16:creationId xmlns:a16="http://schemas.microsoft.com/office/drawing/2014/main" id="{AE4C842D-4A8F-3148-FC43-3BC97357ADDF}"/>
              </a:ext>
            </a:extLst>
          </p:cNvPr>
          <p:cNvSpPr>
            <a:spLocks noGrp="1"/>
          </p:cNvSpPr>
          <p:nvPr>
            <p:ph type="body" sz="quarter" idx="10"/>
          </p:nvPr>
        </p:nvSpPr>
        <p:spPr>
          <a:xfrm>
            <a:off x="548640" y="1828799"/>
            <a:ext cx="9406467" cy="4343400"/>
          </a:xfrm>
        </p:spPr>
        <p:txBody>
          <a:bodyPr>
            <a:normAutofit/>
          </a:bodyPr>
          <a:lstStyle>
            <a:lvl1pPr marL="0" indent="0">
              <a:buFontTx/>
              <a:buNone/>
              <a:defRPr sz="2400" baseline="0">
                <a:solidFill>
                  <a:schemeClr val="bg2">
                    <a:lumMod val="40000"/>
                    <a:lumOff val="60000"/>
                  </a:schemeClr>
                </a:solidFill>
              </a:defRPr>
            </a:lvl1pPr>
          </a:lstStyle>
          <a:p>
            <a:pPr lvl="0"/>
            <a:endParaRPr lang="en-US"/>
          </a:p>
        </p:txBody>
      </p:sp>
    </p:spTree>
    <p:extLst>
      <p:ext uri="{BB962C8B-B14F-4D97-AF65-F5344CB8AC3E}">
        <p14:creationId xmlns:p14="http://schemas.microsoft.com/office/powerpoint/2010/main" val="298704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_plai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91565E-08D0-C9FE-DEC4-53CF1D58BDF6}"/>
              </a:ext>
            </a:extLst>
          </p:cNvPr>
          <p:cNvSpPr>
            <a:spLocks noGrp="1"/>
          </p:cNvSpPr>
          <p:nvPr>
            <p:ph type="ctrTitle" hasCustomPrompt="1"/>
          </p:nvPr>
        </p:nvSpPr>
        <p:spPr>
          <a:xfrm>
            <a:off x="548640" y="217707"/>
            <a:ext cx="7077456" cy="914400"/>
          </a:xfrm>
        </p:spPr>
        <p:txBody>
          <a:bodyPr lIns="0" rIns="0">
            <a:noAutofit/>
          </a:bodyPr>
          <a:lstStyle/>
          <a:p>
            <a:pPr algn="l"/>
            <a:r>
              <a:rPr lang="en-US" b="1" spc="-150">
                <a:solidFill>
                  <a:schemeClr val="tx1">
                    <a:lumMod val="75000"/>
                    <a:lumOff val="25000"/>
                  </a:schemeClr>
                </a:solidFill>
                <a:latin typeface="Corbel" panose="020B0503020204020204" pitchFamily="34" charset="0"/>
                <a:cs typeface="Calibri" panose="020F0502020204030204" pitchFamily="34" charset="0"/>
              </a:rPr>
              <a:t>Content</a:t>
            </a:r>
          </a:p>
        </p:txBody>
      </p:sp>
      <p:sp>
        <p:nvSpPr>
          <p:cNvPr id="10" name="Rectangle 9">
            <a:extLst>
              <a:ext uri="{FF2B5EF4-FFF2-40B4-BE49-F238E27FC236}">
                <a16:creationId xmlns:a16="http://schemas.microsoft.com/office/drawing/2014/main" id="{5EC514BB-5BE1-42D2-9F25-CDFBF316BB01}"/>
              </a:ext>
            </a:extLst>
          </p:cNvPr>
          <p:cNvSpPr/>
          <p:nvPr userDrawn="1"/>
        </p:nvSpPr>
        <p:spPr>
          <a:xfrm>
            <a:off x="0" y="6766560"/>
            <a:ext cx="12192000" cy="9144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
        <p:nvSpPr>
          <p:cNvPr id="18" name="Text Placeholder 17">
            <a:extLst>
              <a:ext uri="{FF2B5EF4-FFF2-40B4-BE49-F238E27FC236}">
                <a16:creationId xmlns:a16="http://schemas.microsoft.com/office/drawing/2014/main" id="{AE4C842D-4A8F-3148-FC43-3BC97357ADDF}"/>
              </a:ext>
            </a:extLst>
          </p:cNvPr>
          <p:cNvSpPr>
            <a:spLocks noGrp="1"/>
          </p:cNvSpPr>
          <p:nvPr>
            <p:ph type="body" sz="quarter" idx="10"/>
          </p:nvPr>
        </p:nvSpPr>
        <p:spPr>
          <a:xfrm>
            <a:off x="548640" y="1828799"/>
            <a:ext cx="5349240" cy="4343400"/>
          </a:xfrm>
        </p:spPr>
        <p:txBody>
          <a:bodyPr>
            <a:normAutofit/>
          </a:bodyPr>
          <a:lstStyle>
            <a:lvl1pPr marL="0" indent="0">
              <a:buFontTx/>
              <a:buNone/>
              <a:defRPr sz="2400" baseline="0">
                <a:solidFill>
                  <a:schemeClr val="bg2">
                    <a:lumMod val="40000"/>
                    <a:lumOff val="60000"/>
                  </a:schemeClr>
                </a:solidFill>
              </a:defRPr>
            </a:lvl1pPr>
          </a:lstStyle>
          <a:p>
            <a:pPr lvl="0"/>
            <a:endParaRPr lang="en-US"/>
          </a:p>
        </p:txBody>
      </p:sp>
      <p:sp>
        <p:nvSpPr>
          <p:cNvPr id="2" name="Text Placeholder 17">
            <a:extLst>
              <a:ext uri="{FF2B5EF4-FFF2-40B4-BE49-F238E27FC236}">
                <a16:creationId xmlns:a16="http://schemas.microsoft.com/office/drawing/2014/main" id="{08E7C7E7-67BC-0E86-CC6C-3F3D80850F11}"/>
              </a:ext>
            </a:extLst>
          </p:cNvPr>
          <p:cNvSpPr>
            <a:spLocks noGrp="1"/>
          </p:cNvSpPr>
          <p:nvPr>
            <p:ph type="body" sz="quarter" idx="11"/>
          </p:nvPr>
        </p:nvSpPr>
        <p:spPr>
          <a:xfrm>
            <a:off x="6403568" y="1825257"/>
            <a:ext cx="5349240" cy="4343400"/>
          </a:xfrm>
        </p:spPr>
        <p:txBody>
          <a:bodyPr>
            <a:normAutofit/>
          </a:bodyPr>
          <a:lstStyle>
            <a:lvl1pPr marL="0" indent="0">
              <a:buFontTx/>
              <a:buNone/>
              <a:defRPr sz="2400" baseline="0">
                <a:solidFill>
                  <a:schemeClr val="bg2">
                    <a:lumMod val="40000"/>
                    <a:lumOff val="60000"/>
                  </a:schemeClr>
                </a:solidFill>
              </a:defRPr>
            </a:lvl1pPr>
          </a:lstStyle>
          <a:p>
            <a:pPr lvl="0"/>
            <a:endParaRPr lang="en-US"/>
          </a:p>
        </p:txBody>
      </p:sp>
    </p:spTree>
    <p:extLst>
      <p:ext uri="{BB962C8B-B14F-4D97-AF65-F5344CB8AC3E}">
        <p14:creationId xmlns:p14="http://schemas.microsoft.com/office/powerpoint/2010/main" val="27492540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ontent_plai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EC514BB-5BE1-42D2-9F25-CDFBF316BB01}"/>
              </a:ext>
            </a:extLst>
          </p:cNvPr>
          <p:cNvSpPr/>
          <p:nvPr userDrawn="1"/>
        </p:nvSpPr>
        <p:spPr>
          <a:xfrm>
            <a:off x="0" y="6766560"/>
            <a:ext cx="12192000" cy="9144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Tree>
    <p:extLst>
      <p:ext uri="{BB962C8B-B14F-4D97-AF65-F5344CB8AC3E}">
        <p14:creationId xmlns:p14="http://schemas.microsoft.com/office/powerpoint/2010/main" val="18437027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_plai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91565E-08D0-C9FE-DEC4-53CF1D58BDF6}"/>
              </a:ext>
            </a:extLst>
          </p:cNvPr>
          <p:cNvSpPr>
            <a:spLocks noGrp="1"/>
          </p:cNvSpPr>
          <p:nvPr>
            <p:ph type="ctrTitle" hasCustomPrompt="1"/>
          </p:nvPr>
        </p:nvSpPr>
        <p:spPr>
          <a:xfrm>
            <a:off x="548640" y="219456"/>
            <a:ext cx="7077456" cy="914400"/>
          </a:xfrm>
        </p:spPr>
        <p:txBody>
          <a:bodyPr lIns="0" rIns="0">
            <a:noAutofit/>
          </a:bodyPr>
          <a:lstStyle/>
          <a:p>
            <a:pPr algn="l"/>
            <a:r>
              <a:rPr lang="en-US" b="1" spc="-150">
                <a:solidFill>
                  <a:schemeClr val="tx1">
                    <a:lumMod val="75000"/>
                    <a:lumOff val="25000"/>
                  </a:schemeClr>
                </a:solidFill>
                <a:latin typeface="Corbel" panose="020B0503020204020204" pitchFamily="34" charset="0"/>
                <a:cs typeface="Calibri" panose="020F0502020204030204" pitchFamily="34" charset="0"/>
              </a:rPr>
              <a:t>Content</a:t>
            </a:r>
          </a:p>
        </p:txBody>
      </p:sp>
      <p:sp>
        <p:nvSpPr>
          <p:cNvPr id="10" name="Rectangle 9">
            <a:extLst>
              <a:ext uri="{FF2B5EF4-FFF2-40B4-BE49-F238E27FC236}">
                <a16:creationId xmlns:a16="http://schemas.microsoft.com/office/drawing/2014/main" id="{5EC514BB-5BE1-42D2-9F25-CDFBF316BB01}"/>
              </a:ext>
            </a:extLst>
          </p:cNvPr>
          <p:cNvSpPr/>
          <p:nvPr userDrawn="1"/>
        </p:nvSpPr>
        <p:spPr>
          <a:xfrm>
            <a:off x="0" y="6766560"/>
            <a:ext cx="12192000" cy="9144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
        <p:nvSpPr>
          <p:cNvPr id="2" name="Text Placeholder 17">
            <a:extLst>
              <a:ext uri="{FF2B5EF4-FFF2-40B4-BE49-F238E27FC236}">
                <a16:creationId xmlns:a16="http://schemas.microsoft.com/office/drawing/2014/main" id="{08E7C7E7-67BC-0E86-CC6C-3F3D80850F11}"/>
              </a:ext>
            </a:extLst>
          </p:cNvPr>
          <p:cNvSpPr>
            <a:spLocks noGrp="1"/>
          </p:cNvSpPr>
          <p:nvPr>
            <p:ph type="body" sz="quarter" idx="11"/>
          </p:nvPr>
        </p:nvSpPr>
        <p:spPr>
          <a:xfrm>
            <a:off x="6304748" y="1825257"/>
            <a:ext cx="5349240" cy="4343400"/>
          </a:xfrm>
        </p:spPr>
        <p:txBody>
          <a:bodyPr>
            <a:normAutofit/>
          </a:bodyPr>
          <a:lstStyle>
            <a:lvl1pPr marL="0" indent="0">
              <a:buFontTx/>
              <a:buNone/>
              <a:defRPr sz="2400" baseline="0">
                <a:solidFill>
                  <a:schemeClr val="bg2">
                    <a:lumMod val="40000"/>
                    <a:lumOff val="60000"/>
                  </a:schemeClr>
                </a:solidFill>
              </a:defRPr>
            </a:lvl1pPr>
          </a:lstStyle>
          <a:p>
            <a:pPr lvl="0"/>
            <a:endParaRPr lang="en-US"/>
          </a:p>
        </p:txBody>
      </p:sp>
      <p:sp>
        <p:nvSpPr>
          <p:cNvPr id="4" name="Picture Placeholder 2">
            <a:extLst>
              <a:ext uri="{FF2B5EF4-FFF2-40B4-BE49-F238E27FC236}">
                <a16:creationId xmlns:a16="http://schemas.microsoft.com/office/drawing/2014/main" id="{4A9DCFE2-60FD-3940-95E1-4332BD4A27DD}"/>
              </a:ext>
            </a:extLst>
          </p:cNvPr>
          <p:cNvSpPr>
            <a:spLocks noGrp="1"/>
          </p:cNvSpPr>
          <p:nvPr>
            <p:ph type="pic" sz="quarter" idx="12"/>
          </p:nvPr>
        </p:nvSpPr>
        <p:spPr>
          <a:xfrm>
            <a:off x="548640" y="1828800"/>
            <a:ext cx="5349240" cy="4232885"/>
          </a:xfrm>
        </p:spPr>
        <p:txBody>
          <a:bodyPr/>
          <a:lstStyle/>
          <a:p>
            <a:endParaRPr lang="en-US"/>
          </a:p>
        </p:txBody>
      </p:sp>
    </p:spTree>
    <p:extLst>
      <p:ext uri="{BB962C8B-B14F-4D97-AF65-F5344CB8AC3E}">
        <p14:creationId xmlns:p14="http://schemas.microsoft.com/office/powerpoint/2010/main" val="25822220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ontent_plai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EC514BB-5BE1-42D2-9F25-CDFBF316BB01}"/>
              </a:ext>
            </a:extLst>
          </p:cNvPr>
          <p:cNvSpPr/>
          <p:nvPr userDrawn="1"/>
        </p:nvSpPr>
        <p:spPr>
          <a:xfrm>
            <a:off x="0" y="6766560"/>
            <a:ext cx="12192000" cy="9144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Tree>
    <p:extLst>
      <p:ext uri="{BB962C8B-B14F-4D97-AF65-F5344CB8AC3E}">
        <p14:creationId xmlns:p14="http://schemas.microsoft.com/office/powerpoint/2010/main" val="28359607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eference lis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91565E-08D0-C9FE-DEC4-53CF1D58BDF6}"/>
              </a:ext>
            </a:extLst>
          </p:cNvPr>
          <p:cNvSpPr>
            <a:spLocks noGrp="1"/>
          </p:cNvSpPr>
          <p:nvPr>
            <p:ph type="ctrTitle"/>
          </p:nvPr>
        </p:nvSpPr>
        <p:spPr>
          <a:xfrm>
            <a:off x="548640" y="216345"/>
            <a:ext cx="7077456" cy="914400"/>
          </a:xfrm>
        </p:spPr>
        <p:txBody>
          <a:bodyPr lIns="0" rIns="0">
            <a:noAutofit/>
          </a:bodyPr>
          <a:lstStyle/>
          <a:p>
            <a:pPr algn="l"/>
            <a:r>
              <a:rPr lang="en-US" b="1" spc="-150">
                <a:solidFill>
                  <a:schemeClr val="tx1">
                    <a:lumMod val="75000"/>
                    <a:lumOff val="25000"/>
                  </a:schemeClr>
                </a:solidFill>
                <a:latin typeface="Corbel" panose="020B0503020204020204" pitchFamily="34" charset="0"/>
                <a:cs typeface="Calibri" panose="020F0502020204030204" pitchFamily="34" charset="0"/>
              </a:rPr>
              <a:t>Click here for heading</a:t>
            </a:r>
          </a:p>
        </p:txBody>
      </p:sp>
      <p:sp>
        <p:nvSpPr>
          <p:cNvPr id="10" name="Rectangle 9">
            <a:extLst>
              <a:ext uri="{FF2B5EF4-FFF2-40B4-BE49-F238E27FC236}">
                <a16:creationId xmlns:a16="http://schemas.microsoft.com/office/drawing/2014/main" id="{5EC514BB-5BE1-42D2-9F25-CDFBF316BB01}"/>
              </a:ext>
            </a:extLst>
          </p:cNvPr>
          <p:cNvSpPr/>
          <p:nvPr userDrawn="1"/>
        </p:nvSpPr>
        <p:spPr>
          <a:xfrm>
            <a:off x="0" y="6766560"/>
            <a:ext cx="12192000" cy="9144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
        <p:nvSpPr>
          <p:cNvPr id="18" name="Text Placeholder 17">
            <a:extLst>
              <a:ext uri="{FF2B5EF4-FFF2-40B4-BE49-F238E27FC236}">
                <a16:creationId xmlns:a16="http://schemas.microsoft.com/office/drawing/2014/main" id="{AE4C842D-4A8F-3148-FC43-3BC97357ADDF}"/>
              </a:ext>
            </a:extLst>
          </p:cNvPr>
          <p:cNvSpPr>
            <a:spLocks noGrp="1"/>
          </p:cNvSpPr>
          <p:nvPr>
            <p:ph type="body" sz="quarter" idx="10" hasCustomPrompt="1"/>
          </p:nvPr>
        </p:nvSpPr>
        <p:spPr>
          <a:xfrm>
            <a:off x="548640" y="1828800"/>
            <a:ext cx="8238744" cy="4343400"/>
          </a:xfrm>
        </p:spPr>
        <p:txBody>
          <a:bodyPr>
            <a:normAutofit/>
          </a:bodyPr>
          <a:lstStyle>
            <a:lvl1pPr marL="347472" indent="-347472">
              <a:spcBef>
                <a:spcPts val="1000"/>
              </a:spcBef>
              <a:buFont typeface="+mj-lt"/>
              <a:buAutoNum type="arabicPeriod"/>
              <a:defRPr sz="2400" baseline="0">
                <a:solidFill>
                  <a:schemeClr val="bg2">
                    <a:lumMod val="40000"/>
                    <a:lumOff val="60000"/>
                  </a:schemeClr>
                </a:solidFill>
              </a:defRPr>
            </a:lvl1pPr>
            <a:lvl2pPr marL="457200" indent="0">
              <a:spcBef>
                <a:spcPts val="1000"/>
              </a:spcBef>
              <a:buNone/>
              <a:defRPr/>
            </a:lvl2pPr>
          </a:lstStyle>
          <a:p>
            <a:pPr lvl="0"/>
            <a:r>
              <a:rPr lang="en-US" sz="2400"/>
              <a:t>Author(s). Chapter title. In Editor(s). Book Title. [Edition number, if it is the second edition or above] ed. City, State (or country) of publisher: Publisher’s name; copyright year. URL. Accessed [date].</a:t>
            </a:r>
          </a:p>
          <a:p>
            <a:pPr lvl="0"/>
            <a:r>
              <a:rPr lang="en-US" sz="2400"/>
              <a:t>Author(s). Title Journal name [using National Library of Medicine abbreviations]. </a:t>
            </a:r>
            <a:r>
              <a:rPr lang="en-US" sz="2400" err="1"/>
              <a:t>Year;vol</a:t>
            </a:r>
            <a:r>
              <a:rPr lang="en-US" sz="2400"/>
              <a:t>.(issue):inclusive pages. URL. Published [date]. Updated [date]. Accessed [date].</a:t>
            </a:r>
          </a:p>
        </p:txBody>
      </p:sp>
    </p:spTree>
    <p:extLst>
      <p:ext uri="{BB962C8B-B14F-4D97-AF65-F5344CB8AC3E}">
        <p14:creationId xmlns:p14="http://schemas.microsoft.com/office/powerpoint/2010/main" val="21420032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528"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61DD6B-3CA3-EF45-8AA4-16946867C592}"/>
              </a:ext>
            </a:extLst>
          </p:cNvPr>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29010496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61DD6B-3CA3-EF45-8AA4-16946867C592}"/>
              </a:ext>
            </a:extLst>
          </p:cNvPr>
          <p:cNvSpPr>
            <a:spLocks noGrp="1"/>
          </p:cNvSpPr>
          <p:nvPr>
            <p:ph type="pic" sz="quarter" idx="10"/>
          </p:nvPr>
        </p:nvSpPr>
        <p:spPr>
          <a:xfrm>
            <a:off x="1144514" y="944679"/>
            <a:ext cx="4226830" cy="4232885"/>
          </a:xfrm>
        </p:spPr>
        <p:txBody>
          <a:bodyPr/>
          <a:lstStyle/>
          <a:p>
            <a:endParaRPr lang="en-US"/>
          </a:p>
        </p:txBody>
      </p:sp>
      <p:sp>
        <p:nvSpPr>
          <p:cNvPr id="4" name="Text Placeholder 3">
            <a:extLst>
              <a:ext uri="{FF2B5EF4-FFF2-40B4-BE49-F238E27FC236}">
                <a16:creationId xmlns:a16="http://schemas.microsoft.com/office/drawing/2014/main" id="{76638878-0B70-5D44-92FE-DBDD7867E77F}"/>
              </a:ext>
            </a:extLst>
          </p:cNvPr>
          <p:cNvSpPr>
            <a:spLocks noGrp="1"/>
          </p:cNvSpPr>
          <p:nvPr>
            <p:ph type="body" sz="quarter" idx="11"/>
          </p:nvPr>
        </p:nvSpPr>
        <p:spPr>
          <a:xfrm>
            <a:off x="5897563" y="2428875"/>
            <a:ext cx="2095500" cy="2747963"/>
          </a:xfrm>
        </p:spPr>
        <p:txBody>
          <a:bodyPr/>
          <a:lstStyle/>
          <a:p>
            <a:pPr lvl="0"/>
            <a:r>
              <a:rPr lang="en-US"/>
              <a:t>Click to edit Master text styles</a:t>
            </a:r>
          </a:p>
        </p:txBody>
      </p:sp>
      <p:sp>
        <p:nvSpPr>
          <p:cNvPr id="5" name="Text Placeholder 3">
            <a:extLst>
              <a:ext uri="{FF2B5EF4-FFF2-40B4-BE49-F238E27FC236}">
                <a16:creationId xmlns:a16="http://schemas.microsoft.com/office/drawing/2014/main" id="{2BAFDFCC-C1B4-C84F-BF82-3610B35747E4}"/>
              </a:ext>
            </a:extLst>
          </p:cNvPr>
          <p:cNvSpPr>
            <a:spLocks noGrp="1"/>
          </p:cNvSpPr>
          <p:nvPr>
            <p:ph type="body" sz="quarter" idx="12"/>
          </p:nvPr>
        </p:nvSpPr>
        <p:spPr>
          <a:xfrm>
            <a:off x="8277425" y="2428875"/>
            <a:ext cx="2095500" cy="2747963"/>
          </a:xfrm>
        </p:spPr>
        <p:txBody>
          <a:bodyPr/>
          <a:lstStyle/>
          <a:p>
            <a:pPr lvl="0"/>
            <a:r>
              <a:rPr lang="en-US"/>
              <a:t>Click to edit Master text styles</a:t>
            </a:r>
          </a:p>
        </p:txBody>
      </p:sp>
    </p:spTree>
    <p:extLst>
      <p:ext uri="{BB962C8B-B14F-4D97-AF65-F5344CB8AC3E}">
        <p14:creationId xmlns:p14="http://schemas.microsoft.com/office/powerpoint/2010/main" val="24808135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over Gre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EECF27-A6B8-894C-A6EE-00D80E782769}"/>
              </a:ext>
            </a:extLst>
          </p:cNvPr>
          <p:cNvSpPr/>
          <p:nvPr userDrawn="1"/>
        </p:nvSpPr>
        <p:spPr>
          <a:xfrm>
            <a:off x="0" y="0"/>
            <a:ext cx="12192000" cy="68580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4">
            <a:extLst>
              <a:ext uri="{FF2B5EF4-FFF2-40B4-BE49-F238E27FC236}">
                <a16:creationId xmlns:a16="http://schemas.microsoft.com/office/drawing/2014/main" id="{D8C1C90A-29A8-123D-85EC-7AD6E3225F68}"/>
              </a:ext>
            </a:extLst>
          </p:cNvPr>
          <p:cNvSpPr>
            <a:spLocks noGrp="1"/>
          </p:cNvSpPr>
          <p:nvPr>
            <p:ph type="body" sz="quarter" idx="12"/>
          </p:nvPr>
        </p:nvSpPr>
        <p:spPr>
          <a:xfrm>
            <a:off x="983643" y="3563939"/>
            <a:ext cx="10117137" cy="667594"/>
          </a:xfrm>
        </p:spPr>
        <p:txBody>
          <a:bodyPr/>
          <a:lstStyle>
            <a:lvl1pPr marL="0" indent="0" algn="ctr">
              <a:buNone/>
              <a:defRPr lang="en-US" sz="4400" b="1" i="0" kern="1200" baseline="0" dirty="0" smtClean="0">
                <a:solidFill>
                  <a:schemeClr val="bg1"/>
                </a:solidFill>
                <a:latin typeface="Corbel" panose="020B0503020204020204" pitchFamily="34" charset="0"/>
                <a:ea typeface="+mj-ea"/>
                <a:cs typeface="+mj-cs"/>
              </a:defRPr>
            </a:lvl1pPr>
            <a:lvl2pPr marL="457200" indent="0">
              <a:buNone/>
              <a:defRPr lang="en-US" sz="4400" b="1" i="0" kern="1200" dirty="0" smtClean="0">
                <a:solidFill>
                  <a:schemeClr val="bg2"/>
                </a:solidFill>
                <a:latin typeface="Corbel" panose="020B0503020204020204" pitchFamily="34" charset="0"/>
                <a:ea typeface="+mj-ea"/>
                <a:cs typeface="+mj-cs"/>
              </a:defRPr>
            </a:lvl2pPr>
          </a:lstStyle>
          <a:p>
            <a:pPr lvl="0"/>
            <a:r>
              <a:rPr lang="en-US"/>
              <a:t>Click to edit Master text styles</a:t>
            </a:r>
          </a:p>
        </p:txBody>
      </p:sp>
      <p:sp>
        <p:nvSpPr>
          <p:cNvPr id="9" name="Text Placeholder 7">
            <a:extLst>
              <a:ext uri="{FF2B5EF4-FFF2-40B4-BE49-F238E27FC236}">
                <a16:creationId xmlns:a16="http://schemas.microsoft.com/office/drawing/2014/main" id="{8DDFFCB7-5DB7-21C8-7636-E627506932B8}"/>
              </a:ext>
            </a:extLst>
          </p:cNvPr>
          <p:cNvSpPr>
            <a:spLocks noGrp="1"/>
          </p:cNvSpPr>
          <p:nvPr>
            <p:ph type="body" sz="quarter" idx="13"/>
          </p:nvPr>
        </p:nvSpPr>
        <p:spPr>
          <a:xfrm>
            <a:off x="2397311" y="4376738"/>
            <a:ext cx="7289800" cy="773112"/>
          </a:xfrm>
        </p:spPr>
        <p:txBody>
          <a:bodyPr/>
          <a:lstStyle>
            <a:lvl1pPr marL="0" indent="0" algn="ctr">
              <a:buNone/>
              <a:defRPr baseline="0">
                <a:solidFill>
                  <a:schemeClr val="bg1"/>
                </a:solidFill>
              </a:defRPr>
            </a:lvl1pPr>
            <a:lvl2pPr marL="457200" indent="0">
              <a:buNone/>
              <a:defRPr/>
            </a:lvl2pPr>
          </a:lstStyle>
          <a:p>
            <a:pPr lvl="0"/>
            <a:r>
              <a:rPr lang="en-US"/>
              <a:t>Click to edit Master text styles</a:t>
            </a:r>
          </a:p>
        </p:txBody>
      </p:sp>
      <p:sp>
        <p:nvSpPr>
          <p:cNvPr id="10" name="Text Placeholder 4">
            <a:extLst>
              <a:ext uri="{FF2B5EF4-FFF2-40B4-BE49-F238E27FC236}">
                <a16:creationId xmlns:a16="http://schemas.microsoft.com/office/drawing/2014/main" id="{35C061D5-EAF8-53B7-5EB0-726DDD7A09FE}"/>
              </a:ext>
            </a:extLst>
          </p:cNvPr>
          <p:cNvSpPr>
            <a:spLocks noGrp="1"/>
          </p:cNvSpPr>
          <p:nvPr>
            <p:ph type="body" sz="quarter" idx="14"/>
          </p:nvPr>
        </p:nvSpPr>
        <p:spPr>
          <a:xfrm>
            <a:off x="983643" y="5464449"/>
            <a:ext cx="10117137" cy="411916"/>
          </a:xfrm>
        </p:spPr>
        <p:txBody>
          <a:bodyPr>
            <a:normAutofit/>
          </a:bodyPr>
          <a:lstStyle>
            <a:lvl1pPr marL="0" indent="0" algn="ctr">
              <a:buNone/>
              <a:defRPr lang="en-US" sz="2200" b="1" i="0" kern="1200" baseline="0" dirty="0" smtClean="0">
                <a:solidFill>
                  <a:schemeClr val="bg1"/>
                </a:solidFill>
                <a:latin typeface="Corbel" panose="020B0503020204020204" pitchFamily="34" charset="0"/>
                <a:ea typeface="+mj-ea"/>
                <a:cs typeface="+mj-cs"/>
              </a:defRPr>
            </a:lvl1pPr>
            <a:lvl2pPr marL="457200" indent="0">
              <a:buNone/>
              <a:defRPr lang="en-US" sz="4400" b="1" i="0" kern="1200" dirty="0" smtClean="0">
                <a:solidFill>
                  <a:schemeClr val="bg2"/>
                </a:solidFill>
                <a:latin typeface="Corbel" panose="020B0503020204020204" pitchFamily="34" charset="0"/>
                <a:ea typeface="+mj-ea"/>
                <a:cs typeface="+mj-cs"/>
              </a:defRPr>
            </a:lvl2pPr>
          </a:lstStyle>
          <a:p>
            <a:pPr lvl="0"/>
            <a:r>
              <a:rPr lang="en-US"/>
              <a:t>Click to edit Master text styles</a:t>
            </a:r>
          </a:p>
        </p:txBody>
      </p:sp>
      <p:sp>
        <p:nvSpPr>
          <p:cNvPr id="11" name="Text Placeholder 7">
            <a:extLst>
              <a:ext uri="{FF2B5EF4-FFF2-40B4-BE49-F238E27FC236}">
                <a16:creationId xmlns:a16="http://schemas.microsoft.com/office/drawing/2014/main" id="{AA6924FA-81D5-8F65-46FA-1DB241F2DFCE}"/>
              </a:ext>
            </a:extLst>
          </p:cNvPr>
          <p:cNvSpPr>
            <a:spLocks noGrp="1"/>
          </p:cNvSpPr>
          <p:nvPr>
            <p:ph type="body" sz="quarter" idx="15"/>
          </p:nvPr>
        </p:nvSpPr>
        <p:spPr>
          <a:xfrm>
            <a:off x="2397311" y="5914179"/>
            <a:ext cx="7289800" cy="773112"/>
          </a:xfrm>
        </p:spPr>
        <p:txBody>
          <a:bodyPr>
            <a:normAutofit/>
          </a:bodyPr>
          <a:lstStyle>
            <a:lvl1pPr marL="0" indent="0" algn="ctr">
              <a:buNone/>
              <a:defRPr sz="1800" baseline="0">
                <a:solidFill>
                  <a:schemeClr val="bg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6847895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9FD68AF-E693-7E40-8BFD-AA578DB0DCA4}"/>
              </a:ext>
            </a:extLst>
          </p:cNvPr>
          <p:cNvSpPr>
            <a:spLocks noGrp="1"/>
          </p:cNvSpPr>
          <p:nvPr>
            <p:ph type="pic" sz="quarter" idx="10"/>
          </p:nvPr>
        </p:nvSpPr>
        <p:spPr>
          <a:xfrm>
            <a:off x="442608" y="454172"/>
            <a:ext cx="11317424" cy="5952685"/>
          </a:xfrm>
        </p:spPr>
        <p:txBody>
          <a:bodyPr/>
          <a:lstStyle/>
          <a:p>
            <a:endParaRPr lang="en-US"/>
          </a:p>
        </p:txBody>
      </p:sp>
    </p:spTree>
    <p:extLst>
      <p:ext uri="{BB962C8B-B14F-4D97-AF65-F5344CB8AC3E}">
        <p14:creationId xmlns:p14="http://schemas.microsoft.com/office/powerpoint/2010/main" val="21652481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83DC028F-AAA9-6047-A457-6AECFABF9DEA}"/>
              </a:ext>
            </a:extLst>
          </p:cNvPr>
          <p:cNvSpPr>
            <a:spLocks noGrp="1"/>
          </p:cNvSpPr>
          <p:nvPr>
            <p:ph type="chart" sz="quarter" idx="10"/>
          </p:nvPr>
        </p:nvSpPr>
        <p:spPr>
          <a:xfrm>
            <a:off x="5806781" y="952500"/>
            <a:ext cx="5438775" cy="4953000"/>
          </a:xfrm>
        </p:spPr>
        <p:txBody>
          <a:bodyPr/>
          <a:lstStyle/>
          <a:p>
            <a:endParaRPr lang="en-US"/>
          </a:p>
        </p:txBody>
      </p:sp>
      <p:sp>
        <p:nvSpPr>
          <p:cNvPr id="6" name="Picture Placeholder 5">
            <a:extLst>
              <a:ext uri="{FF2B5EF4-FFF2-40B4-BE49-F238E27FC236}">
                <a16:creationId xmlns:a16="http://schemas.microsoft.com/office/drawing/2014/main" id="{4B194767-F43A-454C-8B7C-728A710D8270}"/>
              </a:ext>
            </a:extLst>
          </p:cNvPr>
          <p:cNvSpPr>
            <a:spLocks noGrp="1"/>
          </p:cNvSpPr>
          <p:nvPr>
            <p:ph type="pic" sz="quarter" idx="11"/>
          </p:nvPr>
        </p:nvSpPr>
        <p:spPr>
          <a:xfrm>
            <a:off x="1157288" y="1004888"/>
            <a:ext cx="3984625" cy="5853112"/>
          </a:xfrm>
        </p:spPr>
        <p:txBody>
          <a:bodyPr/>
          <a:lstStyle/>
          <a:p>
            <a:endParaRPr lang="en-US"/>
          </a:p>
        </p:txBody>
      </p:sp>
    </p:spTree>
    <p:extLst>
      <p:ext uri="{BB962C8B-B14F-4D97-AF65-F5344CB8AC3E}">
        <p14:creationId xmlns:p14="http://schemas.microsoft.com/office/powerpoint/2010/main" val="31300824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7CA21E-D5A3-D481-612E-80B41A55B373}"/>
              </a:ext>
            </a:extLst>
          </p:cNvPr>
          <p:cNvSpPr/>
          <p:nvPr userDrawn="1"/>
        </p:nvSpPr>
        <p:spPr>
          <a:xfrm>
            <a:off x="656646" y="681197"/>
            <a:ext cx="11092441" cy="552910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1EADE760-1FA6-0575-0F4C-65728D947363}"/>
              </a:ext>
            </a:extLst>
          </p:cNvPr>
          <p:cNvSpPr>
            <a:spLocks noGrp="1"/>
          </p:cNvSpPr>
          <p:nvPr>
            <p:ph type="body" sz="quarter" idx="13" hasCustomPrompt="1"/>
          </p:nvPr>
        </p:nvSpPr>
        <p:spPr>
          <a:xfrm>
            <a:off x="1296656" y="2734069"/>
            <a:ext cx="6281011" cy="1033476"/>
          </a:xfrm>
        </p:spPr>
        <p:txBody>
          <a:bodyPr>
            <a:noAutofit/>
          </a:bodyPr>
          <a:lstStyle>
            <a:lvl1pPr>
              <a:defRPr sz="1800">
                <a:solidFill>
                  <a:schemeClr val="bg1"/>
                </a:solidFill>
              </a:defRPr>
            </a:lvl1pPr>
          </a:lstStyle>
          <a:p>
            <a:r>
              <a:rPr lang="en-US" sz="2800" b="0">
                <a:solidFill>
                  <a:schemeClr val="tx1">
                    <a:lumMod val="40000"/>
                    <a:lumOff val="60000"/>
                  </a:schemeClr>
                </a:solidFill>
              </a:rPr>
              <a:t>Pause for questions every 5 slides or after completing a topic.</a:t>
            </a:r>
          </a:p>
        </p:txBody>
      </p:sp>
      <p:sp>
        <p:nvSpPr>
          <p:cNvPr id="4" name="Date Placeholder 3"/>
          <p:cNvSpPr>
            <a:spLocks noGrp="1"/>
          </p:cNvSpPr>
          <p:nvPr>
            <p:ph type="dt" sz="half" idx="10"/>
          </p:nvPr>
        </p:nvSpPr>
        <p:spPr/>
        <p:txBody>
          <a:bodyPr/>
          <a:lstStyle/>
          <a:p>
            <a:fld id="{91F9259A-1FE3-4FF9-8A07-BDD8177164ED}" type="datetime4">
              <a:rPr lang="en-US" smtClean="0"/>
              <a:t>August 12,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
        <p:nvSpPr>
          <p:cNvPr id="8" name="Text Placeholder 2">
            <a:extLst>
              <a:ext uri="{FF2B5EF4-FFF2-40B4-BE49-F238E27FC236}">
                <a16:creationId xmlns:a16="http://schemas.microsoft.com/office/drawing/2014/main" id="{BA9630C8-D216-ADF6-B1AB-8E7C3E78B702}"/>
              </a:ext>
            </a:extLst>
          </p:cNvPr>
          <p:cNvSpPr txBox="1">
            <a:spLocks/>
          </p:cNvSpPr>
          <p:nvPr userDrawn="1"/>
        </p:nvSpPr>
        <p:spPr>
          <a:xfrm>
            <a:off x="1296658" y="1946401"/>
            <a:ext cx="5375935" cy="8175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1">
                <a:solidFill>
                  <a:schemeClr val="accent1"/>
                </a:solidFill>
              </a:rPr>
              <a:t>Any questions?</a:t>
            </a:r>
          </a:p>
        </p:txBody>
      </p:sp>
      <p:sp>
        <p:nvSpPr>
          <p:cNvPr id="10" name="Text Placeholder 4">
            <a:extLst>
              <a:ext uri="{FF2B5EF4-FFF2-40B4-BE49-F238E27FC236}">
                <a16:creationId xmlns:a16="http://schemas.microsoft.com/office/drawing/2014/main" id="{C3DDE015-4845-41F6-3726-EFF7F4A6AB99}"/>
              </a:ext>
            </a:extLst>
          </p:cNvPr>
          <p:cNvSpPr txBox="1">
            <a:spLocks/>
          </p:cNvSpPr>
          <p:nvPr userDrawn="1"/>
        </p:nvSpPr>
        <p:spPr>
          <a:xfrm>
            <a:off x="5497182" y="2093558"/>
            <a:ext cx="5124323" cy="261625"/>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Tx/>
              <a:buNone/>
              <a:defRPr sz="2000" b="1" kern="1200">
                <a:solidFill>
                  <a:schemeClr val="bg2"/>
                </a:solidFill>
                <a:latin typeface="Corbel" panose="020B0503020204020204" pitchFamily="34" charset="0"/>
                <a:ea typeface="+mn-ea"/>
                <a:cs typeface="+mn-cs"/>
              </a:defRPr>
            </a:lvl1pPr>
            <a:lvl2pPr marL="457200" indent="0" algn="l" defTabSz="914400" rtl="0" eaLnBrk="1" latinLnBrk="0" hangingPunct="1">
              <a:lnSpc>
                <a:spcPct val="90000"/>
              </a:lnSpc>
              <a:spcBef>
                <a:spcPts val="500"/>
              </a:spcBef>
              <a:buFontTx/>
              <a:buNone/>
              <a:defRPr sz="2400" kern="1200">
                <a:solidFill>
                  <a:schemeClr val="bg2"/>
                </a:solidFill>
                <a:latin typeface="Corbel" panose="020B0503020204020204" pitchFamily="34" charset="0"/>
                <a:ea typeface="+mn-ea"/>
                <a:cs typeface="+mn-cs"/>
              </a:defRPr>
            </a:lvl2pPr>
            <a:lvl3pPr marL="914400" indent="0" algn="l" defTabSz="914400" rtl="0" eaLnBrk="1" latinLnBrk="0" hangingPunct="1">
              <a:lnSpc>
                <a:spcPct val="90000"/>
              </a:lnSpc>
              <a:spcBef>
                <a:spcPts val="500"/>
              </a:spcBef>
              <a:buFontTx/>
              <a:buNone/>
              <a:defRPr sz="2000" kern="1200">
                <a:solidFill>
                  <a:schemeClr val="bg2"/>
                </a:solidFill>
                <a:latin typeface="Corbel" panose="020B0503020204020204" pitchFamily="34" charset="0"/>
                <a:ea typeface="+mn-ea"/>
                <a:cs typeface="+mn-cs"/>
              </a:defRPr>
            </a:lvl3pPr>
            <a:lvl4pPr marL="1371600" indent="0" algn="l" defTabSz="914400" rtl="0" eaLnBrk="1" latinLnBrk="0" hangingPunct="1">
              <a:lnSpc>
                <a:spcPct val="90000"/>
              </a:lnSpc>
              <a:spcBef>
                <a:spcPts val="500"/>
              </a:spcBef>
              <a:buFontTx/>
              <a:buNone/>
              <a:defRPr sz="1800" kern="1200">
                <a:solidFill>
                  <a:schemeClr val="bg2"/>
                </a:solidFill>
                <a:latin typeface="Corbel" panose="020B0503020204020204" pitchFamily="34" charset="0"/>
                <a:ea typeface="+mn-ea"/>
                <a:cs typeface="+mn-cs"/>
              </a:defRPr>
            </a:lvl4pPr>
            <a:lvl5pPr marL="1828800" indent="0" algn="l" defTabSz="914400" rtl="0" eaLnBrk="1" latinLnBrk="0" hangingPunct="1">
              <a:lnSpc>
                <a:spcPct val="90000"/>
              </a:lnSpc>
              <a:spcBef>
                <a:spcPts val="500"/>
              </a:spcBef>
              <a:buFontTx/>
              <a:buNone/>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US" sz="1600" b="0">
              <a:solidFill>
                <a:schemeClr val="tx1">
                  <a:lumMod val="40000"/>
                  <a:lumOff val="60000"/>
                </a:schemeClr>
              </a:solidFill>
            </a:endParaRPr>
          </a:p>
        </p:txBody>
      </p:sp>
      <p:pic>
        <p:nvPicPr>
          <p:cNvPr id="11" name="Picture 10">
            <a:extLst>
              <a:ext uri="{FF2B5EF4-FFF2-40B4-BE49-F238E27FC236}">
                <a16:creationId xmlns:a16="http://schemas.microsoft.com/office/drawing/2014/main" id="{C4947BBB-32FA-92C4-1BE6-4CF9666E55B9}"/>
              </a:ext>
            </a:extLst>
          </p:cNvPr>
          <p:cNvPicPr>
            <a:picLocks noChangeAspect="1"/>
          </p:cNvPicPr>
          <p:nvPr userDrawn="1"/>
        </p:nvPicPr>
        <p:blipFill>
          <a:blip r:embed="rId2"/>
          <a:stretch>
            <a:fillRect/>
          </a:stretch>
        </p:blipFill>
        <p:spPr>
          <a:xfrm>
            <a:off x="8894146" y="5332112"/>
            <a:ext cx="2641208" cy="650017"/>
          </a:xfrm>
          <a:prstGeom prst="rect">
            <a:avLst/>
          </a:prstGeom>
        </p:spPr>
      </p:pic>
      <p:sp>
        <p:nvSpPr>
          <p:cNvPr id="14" name="Text Placeholder 12">
            <a:extLst>
              <a:ext uri="{FF2B5EF4-FFF2-40B4-BE49-F238E27FC236}">
                <a16:creationId xmlns:a16="http://schemas.microsoft.com/office/drawing/2014/main" id="{5A215582-DA54-DF03-6AE8-E678DE3C2E34}"/>
              </a:ext>
            </a:extLst>
          </p:cNvPr>
          <p:cNvSpPr>
            <a:spLocks noGrp="1"/>
          </p:cNvSpPr>
          <p:nvPr>
            <p:ph type="body" sz="quarter" idx="14" hasCustomPrompt="1"/>
          </p:nvPr>
        </p:nvSpPr>
        <p:spPr>
          <a:xfrm>
            <a:off x="1296658" y="3885539"/>
            <a:ext cx="6281011" cy="1446573"/>
          </a:xfrm>
        </p:spPr>
        <p:txBody>
          <a:bodyPr>
            <a:noAutofit/>
          </a:bodyPr>
          <a:lstStyle>
            <a:lvl1pPr>
              <a:defRPr sz="1800">
                <a:solidFill>
                  <a:schemeClr val="bg1"/>
                </a:solidFill>
              </a:defRPr>
            </a:lvl1pPr>
          </a:lstStyle>
          <a:p>
            <a:r>
              <a:rPr lang="en-US" sz="2800" b="0">
                <a:solidFill>
                  <a:schemeClr val="tx1">
                    <a:lumMod val="40000"/>
                    <a:lumOff val="60000"/>
                  </a:schemeClr>
                </a:solidFill>
              </a:rPr>
              <a:t>If this is a virtual or hybrid session, let students know if you prefer for them to unmute or ask questions in the chat.</a:t>
            </a:r>
            <a:endParaRPr lang="en-US" b="0"/>
          </a:p>
          <a:p>
            <a:pPr lvl="0"/>
            <a:endParaRPr lang="en-US"/>
          </a:p>
        </p:txBody>
      </p:sp>
      <p:sp>
        <p:nvSpPr>
          <p:cNvPr id="17" name="TextBox 16">
            <a:extLst>
              <a:ext uri="{FF2B5EF4-FFF2-40B4-BE49-F238E27FC236}">
                <a16:creationId xmlns:a16="http://schemas.microsoft.com/office/drawing/2014/main" id="{BAD067D7-6558-8DAC-C306-3C99CA10C2AD}"/>
              </a:ext>
            </a:extLst>
          </p:cNvPr>
          <p:cNvSpPr txBox="1"/>
          <p:nvPr userDrawn="1"/>
        </p:nvSpPr>
        <p:spPr>
          <a:xfrm>
            <a:off x="1296655" y="5524951"/>
            <a:ext cx="6281011" cy="590931"/>
          </a:xfrm>
          <a:prstGeom prst="rect">
            <a:avLst/>
          </a:prstGeom>
          <a:noFill/>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baseline="0">
                <a:solidFill>
                  <a:schemeClr val="bg1"/>
                </a:solidFill>
              </a:rPr>
              <a:t>Presenter’s email or contact information</a:t>
            </a:r>
            <a:br>
              <a:rPr lang="en-US" baseline="0">
                <a:solidFill>
                  <a:schemeClr val="bg1"/>
                </a:solidFill>
              </a:rPr>
            </a:br>
            <a:r>
              <a:rPr lang="en-US" baseline="0">
                <a:solidFill>
                  <a:schemeClr val="bg1"/>
                </a:solidFill>
              </a:rPr>
              <a:t>Component Office Hours: Time and Day of Week, Location</a:t>
            </a:r>
          </a:p>
        </p:txBody>
      </p:sp>
    </p:spTree>
    <p:extLst>
      <p:ext uri="{BB962C8B-B14F-4D97-AF65-F5344CB8AC3E}">
        <p14:creationId xmlns:p14="http://schemas.microsoft.com/office/powerpoint/2010/main" val="14023523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7CA21E-D5A3-D481-612E-80B41A55B373}"/>
              </a:ext>
            </a:extLst>
          </p:cNvPr>
          <p:cNvSpPr/>
          <p:nvPr userDrawn="1"/>
        </p:nvSpPr>
        <p:spPr>
          <a:xfrm>
            <a:off x="656646" y="681197"/>
            <a:ext cx="11092441" cy="552910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1EADE760-1FA6-0575-0F4C-65728D947363}"/>
              </a:ext>
            </a:extLst>
          </p:cNvPr>
          <p:cNvSpPr>
            <a:spLocks noGrp="1"/>
          </p:cNvSpPr>
          <p:nvPr>
            <p:ph type="body" sz="quarter" idx="13" hasCustomPrompt="1"/>
          </p:nvPr>
        </p:nvSpPr>
        <p:spPr>
          <a:xfrm>
            <a:off x="1296656" y="2734069"/>
            <a:ext cx="6281011" cy="1033476"/>
          </a:xfrm>
        </p:spPr>
        <p:txBody>
          <a:bodyPr>
            <a:noAutofit/>
          </a:bodyPr>
          <a:lstStyle>
            <a:lvl1pPr>
              <a:defRPr sz="1800">
                <a:solidFill>
                  <a:schemeClr val="bg1"/>
                </a:solidFill>
              </a:defRPr>
            </a:lvl1pPr>
          </a:lstStyle>
          <a:p>
            <a:r>
              <a:rPr lang="en-US" sz="2800" b="0">
                <a:solidFill>
                  <a:schemeClr val="tx1">
                    <a:lumMod val="40000"/>
                    <a:lumOff val="60000"/>
                  </a:schemeClr>
                </a:solidFill>
              </a:rPr>
              <a:t>Pause for questions every 5 slides or after completing a topic.</a:t>
            </a:r>
          </a:p>
        </p:txBody>
      </p:sp>
      <p:sp>
        <p:nvSpPr>
          <p:cNvPr id="4" name="Date Placeholder 3"/>
          <p:cNvSpPr>
            <a:spLocks noGrp="1"/>
          </p:cNvSpPr>
          <p:nvPr>
            <p:ph type="dt" sz="half" idx="10"/>
          </p:nvPr>
        </p:nvSpPr>
        <p:spPr/>
        <p:txBody>
          <a:bodyPr/>
          <a:lstStyle/>
          <a:p>
            <a:fld id="{91F9259A-1FE3-4FF9-8A07-BDD8177164ED}" type="datetime4">
              <a:rPr lang="en-US" smtClean="0"/>
              <a:t>August 12,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
        <p:nvSpPr>
          <p:cNvPr id="8" name="Text Placeholder 2">
            <a:extLst>
              <a:ext uri="{FF2B5EF4-FFF2-40B4-BE49-F238E27FC236}">
                <a16:creationId xmlns:a16="http://schemas.microsoft.com/office/drawing/2014/main" id="{BA9630C8-D216-ADF6-B1AB-8E7C3E78B702}"/>
              </a:ext>
            </a:extLst>
          </p:cNvPr>
          <p:cNvSpPr txBox="1">
            <a:spLocks/>
          </p:cNvSpPr>
          <p:nvPr userDrawn="1"/>
        </p:nvSpPr>
        <p:spPr>
          <a:xfrm>
            <a:off x="1296658" y="1946401"/>
            <a:ext cx="5375935" cy="8175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1">
                <a:solidFill>
                  <a:schemeClr val="accent1"/>
                </a:solidFill>
              </a:rPr>
              <a:t>Any questions?</a:t>
            </a:r>
          </a:p>
        </p:txBody>
      </p:sp>
      <p:sp>
        <p:nvSpPr>
          <p:cNvPr id="10" name="Text Placeholder 4">
            <a:extLst>
              <a:ext uri="{FF2B5EF4-FFF2-40B4-BE49-F238E27FC236}">
                <a16:creationId xmlns:a16="http://schemas.microsoft.com/office/drawing/2014/main" id="{C3DDE015-4845-41F6-3726-EFF7F4A6AB99}"/>
              </a:ext>
            </a:extLst>
          </p:cNvPr>
          <p:cNvSpPr txBox="1">
            <a:spLocks/>
          </p:cNvSpPr>
          <p:nvPr userDrawn="1"/>
        </p:nvSpPr>
        <p:spPr>
          <a:xfrm>
            <a:off x="5497182" y="2093558"/>
            <a:ext cx="5124323" cy="261625"/>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Tx/>
              <a:buNone/>
              <a:defRPr sz="2000" b="1" kern="1200">
                <a:solidFill>
                  <a:schemeClr val="bg2"/>
                </a:solidFill>
                <a:latin typeface="Corbel" panose="020B0503020204020204" pitchFamily="34" charset="0"/>
                <a:ea typeface="+mn-ea"/>
                <a:cs typeface="+mn-cs"/>
              </a:defRPr>
            </a:lvl1pPr>
            <a:lvl2pPr marL="457200" indent="0" algn="l" defTabSz="914400" rtl="0" eaLnBrk="1" latinLnBrk="0" hangingPunct="1">
              <a:lnSpc>
                <a:spcPct val="90000"/>
              </a:lnSpc>
              <a:spcBef>
                <a:spcPts val="500"/>
              </a:spcBef>
              <a:buFontTx/>
              <a:buNone/>
              <a:defRPr sz="2400" kern="1200">
                <a:solidFill>
                  <a:schemeClr val="bg2"/>
                </a:solidFill>
                <a:latin typeface="Corbel" panose="020B0503020204020204" pitchFamily="34" charset="0"/>
                <a:ea typeface="+mn-ea"/>
                <a:cs typeface="+mn-cs"/>
              </a:defRPr>
            </a:lvl2pPr>
            <a:lvl3pPr marL="914400" indent="0" algn="l" defTabSz="914400" rtl="0" eaLnBrk="1" latinLnBrk="0" hangingPunct="1">
              <a:lnSpc>
                <a:spcPct val="90000"/>
              </a:lnSpc>
              <a:spcBef>
                <a:spcPts val="500"/>
              </a:spcBef>
              <a:buFontTx/>
              <a:buNone/>
              <a:defRPr sz="2000" kern="1200">
                <a:solidFill>
                  <a:schemeClr val="bg2"/>
                </a:solidFill>
                <a:latin typeface="Corbel" panose="020B0503020204020204" pitchFamily="34" charset="0"/>
                <a:ea typeface="+mn-ea"/>
                <a:cs typeface="+mn-cs"/>
              </a:defRPr>
            </a:lvl3pPr>
            <a:lvl4pPr marL="1371600" indent="0" algn="l" defTabSz="914400" rtl="0" eaLnBrk="1" latinLnBrk="0" hangingPunct="1">
              <a:lnSpc>
                <a:spcPct val="90000"/>
              </a:lnSpc>
              <a:spcBef>
                <a:spcPts val="500"/>
              </a:spcBef>
              <a:buFontTx/>
              <a:buNone/>
              <a:defRPr sz="1800" kern="1200">
                <a:solidFill>
                  <a:schemeClr val="bg2"/>
                </a:solidFill>
                <a:latin typeface="Corbel" panose="020B0503020204020204" pitchFamily="34" charset="0"/>
                <a:ea typeface="+mn-ea"/>
                <a:cs typeface="+mn-cs"/>
              </a:defRPr>
            </a:lvl4pPr>
            <a:lvl5pPr marL="1828800" indent="0" algn="l" defTabSz="914400" rtl="0" eaLnBrk="1" latinLnBrk="0" hangingPunct="1">
              <a:lnSpc>
                <a:spcPct val="90000"/>
              </a:lnSpc>
              <a:spcBef>
                <a:spcPts val="500"/>
              </a:spcBef>
              <a:buFontTx/>
              <a:buNone/>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US" sz="1600" b="0">
              <a:solidFill>
                <a:schemeClr val="tx1">
                  <a:lumMod val="40000"/>
                  <a:lumOff val="60000"/>
                </a:schemeClr>
              </a:solidFill>
            </a:endParaRPr>
          </a:p>
        </p:txBody>
      </p:sp>
      <p:pic>
        <p:nvPicPr>
          <p:cNvPr id="11" name="Picture 10">
            <a:extLst>
              <a:ext uri="{FF2B5EF4-FFF2-40B4-BE49-F238E27FC236}">
                <a16:creationId xmlns:a16="http://schemas.microsoft.com/office/drawing/2014/main" id="{C4947BBB-32FA-92C4-1BE6-4CF9666E55B9}"/>
              </a:ext>
            </a:extLst>
          </p:cNvPr>
          <p:cNvPicPr>
            <a:picLocks noChangeAspect="1"/>
          </p:cNvPicPr>
          <p:nvPr userDrawn="1"/>
        </p:nvPicPr>
        <p:blipFill>
          <a:blip r:embed="rId2"/>
          <a:stretch>
            <a:fillRect/>
          </a:stretch>
        </p:blipFill>
        <p:spPr>
          <a:xfrm>
            <a:off x="8894146" y="5332112"/>
            <a:ext cx="2641208" cy="650017"/>
          </a:xfrm>
          <a:prstGeom prst="rect">
            <a:avLst/>
          </a:prstGeom>
        </p:spPr>
      </p:pic>
      <p:sp>
        <p:nvSpPr>
          <p:cNvPr id="14" name="Text Placeholder 12">
            <a:extLst>
              <a:ext uri="{FF2B5EF4-FFF2-40B4-BE49-F238E27FC236}">
                <a16:creationId xmlns:a16="http://schemas.microsoft.com/office/drawing/2014/main" id="{5A215582-DA54-DF03-6AE8-E678DE3C2E34}"/>
              </a:ext>
            </a:extLst>
          </p:cNvPr>
          <p:cNvSpPr>
            <a:spLocks noGrp="1"/>
          </p:cNvSpPr>
          <p:nvPr>
            <p:ph type="body" sz="quarter" idx="14" hasCustomPrompt="1"/>
          </p:nvPr>
        </p:nvSpPr>
        <p:spPr>
          <a:xfrm>
            <a:off x="1296658" y="3885539"/>
            <a:ext cx="6281011" cy="1446573"/>
          </a:xfrm>
        </p:spPr>
        <p:txBody>
          <a:bodyPr>
            <a:noAutofit/>
          </a:bodyPr>
          <a:lstStyle>
            <a:lvl1pPr>
              <a:defRPr sz="1800">
                <a:solidFill>
                  <a:schemeClr val="bg1"/>
                </a:solidFill>
              </a:defRPr>
            </a:lvl1pPr>
          </a:lstStyle>
          <a:p>
            <a:r>
              <a:rPr lang="en-US" sz="2800" b="0">
                <a:solidFill>
                  <a:schemeClr val="tx1">
                    <a:lumMod val="40000"/>
                    <a:lumOff val="60000"/>
                  </a:schemeClr>
                </a:solidFill>
              </a:rPr>
              <a:t>If this is a virtual or hybrid session, let students know if you prefer for them to unmute or ask questions in the chat.</a:t>
            </a:r>
            <a:endParaRPr lang="en-US" b="0"/>
          </a:p>
          <a:p>
            <a:pPr lvl="0"/>
            <a:endParaRPr lang="en-US"/>
          </a:p>
        </p:txBody>
      </p:sp>
      <p:sp>
        <p:nvSpPr>
          <p:cNvPr id="17" name="TextBox 16">
            <a:extLst>
              <a:ext uri="{FF2B5EF4-FFF2-40B4-BE49-F238E27FC236}">
                <a16:creationId xmlns:a16="http://schemas.microsoft.com/office/drawing/2014/main" id="{BAD067D7-6558-8DAC-C306-3C99CA10C2AD}"/>
              </a:ext>
            </a:extLst>
          </p:cNvPr>
          <p:cNvSpPr txBox="1"/>
          <p:nvPr userDrawn="1"/>
        </p:nvSpPr>
        <p:spPr>
          <a:xfrm>
            <a:off x="1296655" y="5524951"/>
            <a:ext cx="6281011" cy="590931"/>
          </a:xfrm>
          <a:prstGeom prst="rect">
            <a:avLst/>
          </a:prstGeom>
          <a:noFill/>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baseline="0">
                <a:solidFill>
                  <a:schemeClr val="bg1"/>
                </a:solidFill>
              </a:rPr>
              <a:t>Presenter’s email or contact information</a:t>
            </a:r>
            <a:br>
              <a:rPr lang="en-US" baseline="0">
                <a:solidFill>
                  <a:schemeClr val="bg1"/>
                </a:solidFill>
              </a:rPr>
            </a:br>
            <a:r>
              <a:rPr lang="en-US" baseline="0">
                <a:solidFill>
                  <a:schemeClr val="bg1"/>
                </a:solidFill>
              </a:rPr>
              <a:t>Component Office Hours: Time and Day of Week, Location</a:t>
            </a:r>
          </a:p>
        </p:txBody>
      </p:sp>
    </p:spTree>
    <p:extLst>
      <p:ext uri="{BB962C8B-B14F-4D97-AF65-F5344CB8AC3E}">
        <p14:creationId xmlns:p14="http://schemas.microsoft.com/office/powerpoint/2010/main" val="14023523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7CA21E-D5A3-D481-612E-80B41A55B373}"/>
              </a:ext>
            </a:extLst>
          </p:cNvPr>
          <p:cNvSpPr/>
          <p:nvPr userDrawn="1"/>
        </p:nvSpPr>
        <p:spPr>
          <a:xfrm>
            <a:off x="656646" y="681197"/>
            <a:ext cx="11092441" cy="552910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1EADE760-1FA6-0575-0F4C-65728D947363}"/>
              </a:ext>
            </a:extLst>
          </p:cNvPr>
          <p:cNvSpPr>
            <a:spLocks noGrp="1"/>
          </p:cNvSpPr>
          <p:nvPr>
            <p:ph type="body" sz="quarter" idx="13" hasCustomPrompt="1"/>
          </p:nvPr>
        </p:nvSpPr>
        <p:spPr>
          <a:xfrm>
            <a:off x="1296656" y="2734069"/>
            <a:ext cx="6281011" cy="1033476"/>
          </a:xfrm>
        </p:spPr>
        <p:txBody>
          <a:bodyPr>
            <a:noAutofit/>
          </a:bodyPr>
          <a:lstStyle>
            <a:lvl1pPr>
              <a:defRPr sz="1800">
                <a:solidFill>
                  <a:schemeClr val="bg1"/>
                </a:solidFill>
              </a:defRPr>
            </a:lvl1pPr>
          </a:lstStyle>
          <a:p>
            <a:r>
              <a:rPr lang="en-US" sz="2800" b="0">
                <a:solidFill>
                  <a:schemeClr val="tx1">
                    <a:lumMod val="40000"/>
                    <a:lumOff val="60000"/>
                  </a:schemeClr>
                </a:solidFill>
              </a:rPr>
              <a:t>Pause for questions every 5 slides or after completing a topic.</a:t>
            </a:r>
          </a:p>
        </p:txBody>
      </p:sp>
      <p:sp>
        <p:nvSpPr>
          <p:cNvPr id="4" name="Date Placeholder 3"/>
          <p:cNvSpPr>
            <a:spLocks noGrp="1"/>
          </p:cNvSpPr>
          <p:nvPr>
            <p:ph type="dt" sz="half" idx="10"/>
          </p:nvPr>
        </p:nvSpPr>
        <p:spPr/>
        <p:txBody>
          <a:bodyPr/>
          <a:lstStyle/>
          <a:p>
            <a:fld id="{91F9259A-1FE3-4FF9-8A07-BDD8177164ED}" type="datetime4">
              <a:rPr lang="en-US" smtClean="0"/>
              <a:t>August 12,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
        <p:nvSpPr>
          <p:cNvPr id="8" name="Text Placeholder 2">
            <a:extLst>
              <a:ext uri="{FF2B5EF4-FFF2-40B4-BE49-F238E27FC236}">
                <a16:creationId xmlns:a16="http://schemas.microsoft.com/office/drawing/2014/main" id="{BA9630C8-D216-ADF6-B1AB-8E7C3E78B702}"/>
              </a:ext>
            </a:extLst>
          </p:cNvPr>
          <p:cNvSpPr txBox="1">
            <a:spLocks/>
          </p:cNvSpPr>
          <p:nvPr userDrawn="1"/>
        </p:nvSpPr>
        <p:spPr>
          <a:xfrm>
            <a:off x="1296658" y="1946401"/>
            <a:ext cx="5375935" cy="8175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1">
                <a:solidFill>
                  <a:schemeClr val="accent1"/>
                </a:solidFill>
              </a:rPr>
              <a:t>Any questions?</a:t>
            </a:r>
          </a:p>
        </p:txBody>
      </p:sp>
      <p:sp>
        <p:nvSpPr>
          <p:cNvPr id="10" name="Text Placeholder 4">
            <a:extLst>
              <a:ext uri="{FF2B5EF4-FFF2-40B4-BE49-F238E27FC236}">
                <a16:creationId xmlns:a16="http://schemas.microsoft.com/office/drawing/2014/main" id="{C3DDE015-4845-41F6-3726-EFF7F4A6AB99}"/>
              </a:ext>
            </a:extLst>
          </p:cNvPr>
          <p:cNvSpPr txBox="1">
            <a:spLocks/>
          </p:cNvSpPr>
          <p:nvPr userDrawn="1"/>
        </p:nvSpPr>
        <p:spPr>
          <a:xfrm>
            <a:off x="5497182" y="2093558"/>
            <a:ext cx="5124323" cy="261625"/>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Tx/>
              <a:buNone/>
              <a:defRPr sz="2000" b="1" kern="1200">
                <a:solidFill>
                  <a:schemeClr val="bg2"/>
                </a:solidFill>
                <a:latin typeface="Corbel" panose="020B0503020204020204" pitchFamily="34" charset="0"/>
                <a:ea typeface="+mn-ea"/>
                <a:cs typeface="+mn-cs"/>
              </a:defRPr>
            </a:lvl1pPr>
            <a:lvl2pPr marL="457200" indent="0" algn="l" defTabSz="914400" rtl="0" eaLnBrk="1" latinLnBrk="0" hangingPunct="1">
              <a:lnSpc>
                <a:spcPct val="90000"/>
              </a:lnSpc>
              <a:spcBef>
                <a:spcPts val="500"/>
              </a:spcBef>
              <a:buFontTx/>
              <a:buNone/>
              <a:defRPr sz="2400" kern="1200">
                <a:solidFill>
                  <a:schemeClr val="bg2"/>
                </a:solidFill>
                <a:latin typeface="Corbel" panose="020B0503020204020204" pitchFamily="34" charset="0"/>
                <a:ea typeface="+mn-ea"/>
                <a:cs typeface="+mn-cs"/>
              </a:defRPr>
            </a:lvl2pPr>
            <a:lvl3pPr marL="914400" indent="0" algn="l" defTabSz="914400" rtl="0" eaLnBrk="1" latinLnBrk="0" hangingPunct="1">
              <a:lnSpc>
                <a:spcPct val="90000"/>
              </a:lnSpc>
              <a:spcBef>
                <a:spcPts val="500"/>
              </a:spcBef>
              <a:buFontTx/>
              <a:buNone/>
              <a:defRPr sz="2000" kern="1200">
                <a:solidFill>
                  <a:schemeClr val="bg2"/>
                </a:solidFill>
                <a:latin typeface="Corbel" panose="020B0503020204020204" pitchFamily="34" charset="0"/>
                <a:ea typeface="+mn-ea"/>
                <a:cs typeface="+mn-cs"/>
              </a:defRPr>
            </a:lvl3pPr>
            <a:lvl4pPr marL="1371600" indent="0" algn="l" defTabSz="914400" rtl="0" eaLnBrk="1" latinLnBrk="0" hangingPunct="1">
              <a:lnSpc>
                <a:spcPct val="90000"/>
              </a:lnSpc>
              <a:spcBef>
                <a:spcPts val="500"/>
              </a:spcBef>
              <a:buFontTx/>
              <a:buNone/>
              <a:defRPr sz="1800" kern="1200">
                <a:solidFill>
                  <a:schemeClr val="bg2"/>
                </a:solidFill>
                <a:latin typeface="Corbel" panose="020B0503020204020204" pitchFamily="34" charset="0"/>
                <a:ea typeface="+mn-ea"/>
                <a:cs typeface="+mn-cs"/>
              </a:defRPr>
            </a:lvl4pPr>
            <a:lvl5pPr marL="1828800" indent="0" algn="l" defTabSz="914400" rtl="0" eaLnBrk="1" latinLnBrk="0" hangingPunct="1">
              <a:lnSpc>
                <a:spcPct val="90000"/>
              </a:lnSpc>
              <a:spcBef>
                <a:spcPts val="500"/>
              </a:spcBef>
              <a:buFontTx/>
              <a:buNone/>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US" sz="1600" b="0">
              <a:solidFill>
                <a:schemeClr val="tx1">
                  <a:lumMod val="40000"/>
                  <a:lumOff val="60000"/>
                </a:schemeClr>
              </a:solidFill>
            </a:endParaRPr>
          </a:p>
        </p:txBody>
      </p:sp>
      <p:pic>
        <p:nvPicPr>
          <p:cNvPr id="11" name="Picture 10">
            <a:extLst>
              <a:ext uri="{FF2B5EF4-FFF2-40B4-BE49-F238E27FC236}">
                <a16:creationId xmlns:a16="http://schemas.microsoft.com/office/drawing/2014/main" id="{C4947BBB-32FA-92C4-1BE6-4CF9666E55B9}"/>
              </a:ext>
            </a:extLst>
          </p:cNvPr>
          <p:cNvPicPr>
            <a:picLocks noChangeAspect="1"/>
          </p:cNvPicPr>
          <p:nvPr userDrawn="1"/>
        </p:nvPicPr>
        <p:blipFill>
          <a:blip r:embed="rId2"/>
          <a:stretch>
            <a:fillRect/>
          </a:stretch>
        </p:blipFill>
        <p:spPr>
          <a:xfrm>
            <a:off x="8894146" y="5332112"/>
            <a:ext cx="2641208" cy="650017"/>
          </a:xfrm>
          <a:prstGeom prst="rect">
            <a:avLst/>
          </a:prstGeom>
        </p:spPr>
      </p:pic>
      <p:sp>
        <p:nvSpPr>
          <p:cNvPr id="14" name="Text Placeholder 12">
            <a:extLst>
              <a:ext uri="{FF2B5EF4-FFF2-40B4-BE49-F238E27FC236}">
                <a16:creationId xmlns:a16="http://schemas.microsoft.com/office/drawing/2014/main" id="{5A215582-DA54-DF03-6AE8-E678DE3C2E34}"/>
              </a:ext>
            </a:extLst>
          </p:cNvPr>
          <p:cNvSpPr>
            <a:spLocks noGrp="1"/>
          </p:cNvSpPr>
          <p:nvPr>
            <p:ph type="body" sz="quarter" idx="14" hasCustomPrompt="1"/>
          </p:nvPr>
        </p:nvSpPr>
        <p:spPr>
          <a:xfrm>
            <a:off x="1296658" y="3885539"/>
            <a:ext cx="6281011" cy="1446573"/>
          </a:xfrm>
        </p:spPr>
        <p:txBody>
          <a:bodyPr>
            <a:noAutofit/>
          </a:bodyPr>
          <a:lstStyle>
            <a:lvl1pPr>
              <a:defRPr sz="1800">
                <a:solidFill>
                  <a:schemeClr val="bg1"/>
                </a:solidFill>
              </a:defRPr>
            </a:lvl1pPr>
          </a:lstStyle>
          <a:p>
            <a:r>
              <a:rPr lang="en-US" sz="2800" b="0">
                <a:solidFill>
                  <a:schemeClr val="tx1">
                    <a:lumMod val="40000"/>
                    <a:lumOff val="60000"/>
                  </a:schemeClr>
                </a:solidFill>
              </a:rPr>
              <a:t>If this is a virtual or hybrid session, let students know if you prefer for them to unmute or ask questions in the chat.</a:t>
            </a:r>
            <a:endParaRPr lang="en-US" b="0"/>
          </a:p>
          <a:p>
            <a:pPr lvl="0"/>
            <a:endParaRPr lang="en-US"/>
          </a:p>
        </p:txBody>
      </p:sp>
    </p:spTree>
    <p:extLst>
      <p:ext uri="{BB962C8B-B14F-4D97-AF65-F5344CB8AC3E}">
        <p14:creationId xmlns:p14="http://schemas.microsoft.com/office/powerpoint/2010/main" val="14023523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Dark Grey">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D69E047-4A63-9E48-8C73-0842A613B283}"/>
              </a:ext>
            </a:extLst>
          </p:cNvPr>
          <p:cNvSpPr>
            <a:spLocks noGrp="1"/>
          </p:cNvSpPr>
          <p:nvPr>
            <p:ph type="pic" sz="quarter" idx="10"/>
          </p:nvPr>
        </p:nvSpPr>
        <p:spPr>
          <a:xfrm>
            <a:off x="1990516" y="1858962"/>
            <a:ext cx="4203700" cy="3140075"/>
          </a:xfrm>
        </p:spPr>
        <p:txBody>
          <a:bodyPr/>
          <a:lstStyle/>
          <a:p>
            <a:endParaRPr lang="en-US"/>
          </a:p>
        </p:txBody>
      </p:sp>
    </p:spTree>
    <p:extLst>
      <p:ext uri="{BB962C8B-B14F-4D97-AF65-F5344CB8AC3E}">
        <p14:creationId xmlns:p14="http://schemas.microsoft.com/office/powerpoint/2010/main" val="18085405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677225E-008F-5D47-A03D-C2707AE1C01B}"/>
              </a:ext>
            </a:extLst>
          </p:cNvPr>
          <p:cNvSpPr>
            <a:spLocks noGrp="1"/>
          </p:cNvSpPr>
          <p:nvPr>
            <p:ph type="body" sz="quarter" idx="11"/>
          </p:nvPr>
        </p:nvSpPr>
        <p:spPr>
          <a:xfrm>
            <a:off x="1363064" y="4065917"/>
            <a:ext cx="1805706" cy="1765300"/>
          </a:xfrm>
        </p:spPr>
        <p:txBody>
          <a:bodyPr>
            <a:normAutofit/>
          </a:bodyPr>
          <a:lstStyle>
            <a:lvl1pPr marL="0" indent="0" algn="ctr">
              <a:buFontTx/>
              <a:buNone/>
              <a:defRPr sz="20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Text Placeholder 10">
            <a:extLst>
              <a:ext uri="{FF2B5EF4-FFF2-40B4-BE49-F238E27FC236}">
                <a16:creationId xmlns:a16="http://schemas.microsoft.com/office/drawing/2014/main" id="{1920A4AF-D039-3F43-A019-02EC95682F80}"/>
              </a:ext>
            </a:extLst>
          </p:cNvPr>
          <p:cNvSpPr>
            <a:spLocks noGrp="1"/>
          </p:cNvSpPr>
          <p:nvPr>
            <p:ph type="body" sz="quarter" idx="12"/>
          </p:nvPr>
        </p:nvSpPr>
        <p:spPr>
          <a:xfrm>
            <a:off x="6383547" y="4065917"/>
            <a:ext cx="1805706" cy="1765300"/>
          </a:xfrm>
        </p:spPr>
        <p:txBody>
          <a:bodyPr>
            <a:normAutofit/>
          </a:bodyPr>
          <a:lstStyle>
            <a:lvl1pPr marL="0" indent="0" algn="ctr">
              <a:buFontTx/>
              <a:buNone/>
              <a:defRPr sz="20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3" name="Text Placeholder 10">
            <a:extLst>
              <a:ext uri="{FF2B5EF4-FFF2-40B4-BE49-F238E27FC236}">
                <a16:creationId xmlns:a16="http://schemas.microsoft.com/office/drawing/2014/main" id="{FDE25F45-F8A3-6844-84FC-70675A668A63}"/>
              </a:ext>
            </a:extLst>
          </p:cNvPr>
          <p:cNvSpPr>
            <a:spLocks noGrp="1"/>
          </p:cNvSpPr>
          <p:nvPr>
            <p:ph type="body" sz="quarter" idx="13"/>
          </p:nvPr>
        </p:nvSpPr>
        <p:spPr>
          <a:xfrm>
            <a:off x="8948512" y="4043843"/>
            <a:ext cx="1805706" cy="1765300"/>
          </a:xfrm>
        </p:spPr>
        <p:txBody>
          <a:bodyPr>
            <a:normAutofit/>
          </a:bodyPr>
          <a:lstStyle>
            <a:lvl1pPr marL="0" indent="0" algn="ctr">
              <a:buFontTx/>
              <a:buNone/>
              <a:defRPr sz="20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5" name="Text Placeholder 10">
            <a:extLst>
              <a:ext uri="{FF2B5EF4-FFF2-40B4-BE49-F238E27FC236}">
                <a16:creationId xmlns:a16="http://schemas.microsoft.com/office/drawing/2014/main" id="{837E829C-18A8-8641-8915-7ED6C4703CC5}"/>
              </a:ext>
            </a:extLst>
          </p:cNvPr>
          <p:cNvSpPr>
            <a:spLocks noGrp="1"/>
          </p:cNvSpPr>
          <p:nvPr>
            <p:ph type="body" sz="quarter" idx="14"/>
          </p:nvPr>
        </p:nvSpPr>
        <p:spPr>
          <a:xfrm>
            <a:off x="3849343" y="4060166"/>
            <a:ext cx="1805706" cy="1765300"/>
          </a:xfrm>
        </p:spPr>
        <p:txBody>
          <a:bodyPr>
            <a:normAutofit/>
          </a:bodyPr>
          <a:lstStyle>
            <a:lvl1pPr marL="0" indent="0" algn="ctr">
              <a:buFontTx/>
              <a:buNone/>
              <a:defRPr sz="20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2" name="Picture Placeholder 21">
            <a:extLst>
              <a:ext uri="{FF2B5EF4-FFF2-40B4-BE49-F238E27FC236}">
                <a16:creationId xmlns:a16="http://schemas.microsoft.com/office/drawing/2014/main" id="{41A2D967-593C-7346-BF15-B1AA9A81ACBD}"/>
              </a:ext>
            </a:extLst>
          </p:cNvPr>
          <p:cNvSpPr>
            <a:spLocks noGrp="1"/>
          </p:cNvSpPr>
          <p:nvPr>
            <p:ph type="pic" sz="quarter" idx="15"/>
          </p:nvPr>
        </p:nvSpPr>
        <p:spPr>
          <a:xfrm>
            <a:off x="0" y="0"/>
            <a:ext cx="12192000" cy="2674187"/>
          </a:xfrm>
        </p:spPr>
        <p:txBody>
          <a:bodyPr/>
          <a:lstStyle/>
          <a:p>
            <a:endParaRPr lang="en-US"/>
          </a:p>
        </p:txBody>
      </p:sp>
    </p:spTree>
    <p:extLst>
      <p:ext uri="{BB962C8B-B14F-4D97-AF65-F5344CB8AC3E}">
        <p14:creationId xmlns:p14="http://schemas.microsoft.com/office/powerpoint/2010/main" val="25868616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A7D8A48-680D-3543-99AA-51D7D8E80FE3}"/>
              </a:ext>
            </a:extLst>
          </p:cNvPr>
          <p:cNvSpPr>
            <a:spLocks noGrp="1"/>
          </p:cNvSpPr>
          <p:nvPr>
            <p:ph type="pic" sz="quarter" idx="10"/>
          </p:nvPr>
        </p:nvSpPr>
        <p:spPr>
          <a:xfrm>
            <a:off x="0" y="0"/>
            <a:ext cx="4170363" cy="6858000"/>
          </a:xfrm>
        </p:spPr>
        <p:txBody>
          <a:bodyPr/>
          <a:lstStyle/>
          <a:p>
            <a:endParaRPr lang="en-US"/>
          </a:p>
        </p:txBody>
      </p:sp>
      <p:sp>
        <p:nvSpPr>
          <p:cNvPr id="11" name="Text Placeholder 10">
            <a:extLst>
              <a:ext uri="{FF2B5EF4-FFF2-40B4-BE49-F238E27FC236}">
                <a16:creationId xmlns:a16="http://schemas.microsoft.com/office/drawing/2014/main" id="{FA095D9C-F83F-774C-A29D-6E1F09A4A432}"/>
              </a:ext>
            </a:extLst>
          </p:cNvPr>
          <p:cNvSpPr>
            <a:spLocks noGrp="1"/>
          </p:cNvSpPr>
          <p:nvPr>
            <p:ph type="body" sz="quarter" idx="11"/>
          </p:nvPr>
        </p:nvSpPr>
        <p:spPr>
          <a:xfrm>
            <a:off x="8021637" y="654290"/>
            <a:ext cx="3233738" cy="4571880"/>
          </a:xfrm>
        </p:spPr>
        <p:txBody>
          <a:bodyPr>
            <a:normAutofit/>
          </a:bodyPr>
          <a:lstStyle>
            <a:lvl1pPr marL="0" indent="0">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12">
            <a:extLst>
              <a:ext uri="{FF2B5EF4-FFF2-40B4-BE49-F238E27FC236}">
                <a16:creationId xmlns:a16="http://schemas.microsoft.com/office/drawing/2014/main" id="{5843C1EF-11BD-E54F-9F40-ED61E8450A6C}"/>
              </a:ext>
            </a:extLst>
          </p:cNvPr>
          <p:cNvSpPr>
            <a:spLocks noGrp="1"/>
          </p:cNvSpPr>
          <p:nvPr>
            <p:ph type="body" sz="quarter" idx="12"/>
          </p:nvPr>
        </p:nvSpPr>
        <p:spPr>
          <a:xfrm>
            <a:off x="4321370" y="1028101"/>
            <a:ext cx="3657600" cy="2330450"/>
          </a:xfrm>
        </p:spPr>
        <p:txBody>
          <a:bodyPr>
            <a:normAutofit/>
          </a:bodyPr>
          <a:lstStyle>
            <a:lvl1pPr marL="0" indent="0" algn="r">
              <a:buFontTx/>
              <a:buNone/>
              <a:defRPr sz="48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73E8F4AC-A7FA-9F44-A584-FE5DE8238E1E}"/>
              </a:ext>
            </a:extLst>
          </p:cNvPr>
          <p:cNvSpPr>
            <a:spLocks noGrp="1"/>
          </p:cNvSpPr>
          <p:nvPr>
            <p:ph type="body" sz="quarter" idx="13" hasCustomPrompt="1"/>
          </p:nvPr>
        </p:nvSpPr>
        <p:spPr>
          <a:xfrm>
            <a:off x="4321370" y="654290"/>
            <a:ext cx="3657600" cy="2330450"/>
          </a:xfrm>
        </p:spPr>
        <p:txBody>
          <a:bodyPr>
            <a:normAutofit/>
          </a:bodyPr>
          <a:lstStyle>
            <a:lvl1pPr marL="0" indent="0" algn="r" defTabSz="914400" rtl="0" eaLnBrk="1" latinLnBrk="0" hangingPunct="1">
              <a:lnSpc>
                <a:spcPct val="90000"/>
              </a:lnSpc>
              <a:spcBef>
                <a:spcPts val="1000"/>
              </a:spcBef>
              <a:buFontTx/>
              <a:buNone/>
              <a:defRPr lang="en-US" sz="1600" b="0" kern="1200" dirty="0">
                <a:solidFill>
                  <a:schemeClr val="tx1"/>
                </a:solidFill>
                <a:latin typeface="Corbel" panose="020B0503020204020204" pitchFamily="34" charset="0"/>
                <a:ea typeface="+mn-ea"/>
                <a:cs typeface="+mn-cs"/>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lvl="0" indent="0" algn="r" defTabSz="914400" rtl="0" eaLnBrk="1" latinLnBrk="0" hangingPunct="1">
              <a:lnSpc>
                <a:spcPct val="90000"/>
              </a:lnSpc>
              <a:spcBef>
                <a:spcPts val="1000"/>
              </a:spcBef>
              <a:buFontTx/>
              <a:buNone/>
            </a:pPr>
            <a:r>
              <a:rPr lang="en-US"/>
              <a:t>CLICK TO EDIT MASTER TEXT STYLES</a:t>
            </a:r>
          </a:p>
        </p:txBody>
      </p:sp>
    </p:spTree>
    <p:extLst>
      <p:ext uri="{BB962C8B-B14F-4D97-AF65-F5344CB8AC3E}">
        <p14:creationId xmlns:p14="http://schemas.microsoft.com/office/powerpoint/2010/main" val="28256014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Full Photo">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A7D8A48-680D-3543-99AA-51D7D8E80FE3}"/>
              </a:ext>
            </a:extLst>
          </p:cNvPr>
          <p:cNvSpPr>
            <a:spLocks noGrp="1"/>
          </p:cNvSpPr>
          <p:nvPr>
            <p:ph type="pic" sz="quarter" idx="10"/>
          </p:nvPr>
        </p:nvSpPr>
        <p:spPr>
          <a:xfrm>
            <a:off x="8021637" y="0"/>
            <a:ext cx="4170363" cy="6858000"/>
          </a:xfrm>
        </p:spPr>
        <p:txBody>
          <a:bodyPr/>
          <a:lstStyle/>
          <a:p>
            <a:endParaRPr lang="en-US"/>
          </a:p>
        </p:txBody>
      </p:sp>
      <p:sp>
        <p:nvSpPr>
          <p:cNvPr id="11" name="Text Placeholder 10">
            <a:extLst>
              <a:ext uri="{FF2B5EF4-FFF2-40B4-BE49-F238E27FC236}">
                <a16:creationId xmlns:a16="http://schemas.microsoft.com/office/drawing/2014/main" id="{FA095D9C-F83F-774C-A29D-6E1F09A4A432}"/>
              </a:ext>
            </a:extLst>
          </p:cNvPr>
          <p:cNvSpPr>
            <a:spLocks noGrp="1"/>
          </p:cNvSpPr>
          <p:nvPr>
            <p:ph type="body" sz="quarter" idx="11"/>
          </p:nvPr>
        </p:nvSpPr>
        <p:spPr>
          <a:xfrm>
            <a:off x="4587934" y="711799"/>
            <a:ext cx="3233738" cy="4571880"/>
          </a:xfrm>
        </p:spPr>
        <p:txBody>
          <a:bodyPr>
            <a:normAutofit/>
          </a:bodyPr>
          <a:lstStyle>
            <a:lvl1pPr marL="0" indent="0">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12">
            <a:extLst>
              <a:ext uri="{FF2B5EF4-FFF2-40B4-BE49-F238E27FC236}">
                <a16:creationId xmlns:a16="http://schemas.microsoft.com/office/drawing/2014/main" id="{5843C1EF-11BD-E54F-9F40-ED61E8450A6C}"/>
              </a:ext>
            </a:extLst>
          </p:cNvPr>
          <p:cNvSpPr>
            <a:spLocks noGrp="1"/>
          </p:cNvSpPr>
          <p:nvPr>
            <p:ph type="body" sz="quarter" idx="12"/>
          </p:nvPr>
        </p:nvSpPr>
        <p:spPr>
          <a:xfrm>
            <a:off x="730370" y="959090"/>
            <a:ext cx="3657600" cy="2330450"/>
          </a:xfrm>
        </p:spPr>
        <p:txBody>
          <a:bodyPr>
            <a:normAutofit/>
          </a:bodyPr>
          <a:lstStyle>
            <a:lvl1pPr marL="0" indent="0" algn="r">
              <a:buFontTx/>
              <a:buNone/>
              <a:defRPr sz="48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73E8F4AC-A7FA-9F44-A584-FE5DE8238E1E}"/>
              </a:ext>
            </a:extLst>
          </p:cNvPr>
          <p:cNvSpPr>
            <a:spLocks noGrp="1"/>
          </p:cNvSpPr>
          <p:nvPr>
            <p:ph type="body" sz="quarter" idx="13" hasCustomPrompt="1"/>
          </p:nvPr>
        </p:nvSpPr>
        <p:spPr>
          <a:xfrm>
            <a:off x="730369" y="585279"/>
            <a:ext cx="3657600" cy="2330450"/>
          </a:xfrm>
        </p:spPr>
        <p:txBody>
          <a:bodyPr>
            <a:normAutofit/>
          </a:bodyPr>
          <a:lstStyle>
            <a:lvl1pPr marL="0" indent="0" algn="r">
              <a:buFontTx/>
              <a:buNone/>
              <a:defRPr lang="en-US" sz="1600" b="0" kern="1200" dirty="0">
                <a:solidFill>
                  <a:schemeClr val="tx1"/>
                </a:solidFill>
                <a:latin typeface="Corbel" panose="020B0503020204020204" pitchFamily="34" charset="0"/>
                <a:ea typeface="+mn-ea"/>
                <a:cs typeface="+mn-cs"/>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extLst>
      <p:ext uri="{BB962C8B-B14F-4D97-AF65-F5344CB8AC3E}">
        <p14:creationId xmlns:p14="http://schemas.microsoft.com/office/powerpoint/2010/main" val="1799661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Full Text">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A095D9C-F83F-774C-A29D-6E1F09A4A432}"/>
              </a:ext>
            </a:extLst>
          </p:cNvPr>
          <p:cNvSpPr>
            <a:spLocks noGrp="1"/>
          </p:cNvSpPr>
          <p:nvPr>
            <p:ph type="body" sz="quarter" idx="11"/>
          </p:nvPr>
        </p:nvSpPr>
        <p:spPr>
          <a:xfrm>
            <a:off x="4587934" y="711799"/>
            <a:ext cx="6657582" cy="4571880"/>
          </a:xfrm>
        </p:spPr>
        <p:txBody>
          <a:bodyPr>
            <a:normAutofit/>
          </a:bodyPr>
          <a:lstStyle>
            <a:lvl1pPr marL="0" indent="0">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12">
            <a:extLst>
              <a:ext uri="{FF2B5EF4-FFF2-40B4-BE49-F238E27FC236}">
                <a16:creationId xmlns:a16="http://schemas.microsoft.com/office/drawing/2014/main" id="{5843C1EF-11BD-E54F-9F40-ED61E8450A6C}"/>
              </a:ext>
            </a:extLst>
          </p:cNvPr>
          <p:cNvSpPr>
            <a:spLocks noGrp="1"/>
          </p:cNvSpPr>
          <p:nvPr>
            <p:ph type="body" sz="quarter" idx="12"/>
          </p:nvPr>
        </p:nvSpPr>
        <p:spPr>
          <a:xfrm>
            <a:off x="730370" y="959090"/>
            <a:ext cx="3657600" cy="2330450"/>
          </a:xfrm>
        </p:spPr>
        <p:txBody>
          <a:bodyPr>
            <a:normAutofit/>
          </a:bodyPr>
          <a:lstStyle>
            <a:lvl1pPr marL="0" indent="0" algn="r">
              <a:buFontTx/>
              <a:buNone/>
              <a:defRPr sz="48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73E8F4AC-A7FA-9F44-A584-FE5DE8238E1E}"/>
              </a:ext>
            </a:extLst>
          </p:cNvPr>
          <p:cNvSpPr>
            <a:spLocks noGrp="1"/>
          </p:cNvSpPr>
          <p:nvPr>
            <p:ph type="body" sz="quarter" idx="13" hasCustomPrompt="1"/>
          </p:nvPr>
        </p:nvSpPr>
        <p:spPr>
          <a:xfrm>
            <a:off x="730369" y="585279"/>
            <a:ext cx="3657600" cy="617879"/>
          </a:xfrm>
        </p:spPr>
        <p:txBody>
          <a:bodyPr>
            <a:normAutofit/>
          </a:bodyPr>
          <a:lstStyle>
            <a:lvl1pPr marL="0" indent="0" algn="r">
              <a:buFontTx/>
              <a:buNone/>
              <a:defRPr lang="en-US" sz="1600" b="0" kern="1200" dirty="0">
                <a:solidFill>
                  <a:schemeClr val="tx1"/>
                </a:solidFill>
                <a:latin typeface="Corbel" panose="020B0503020204020204" pitchFamily="34" charset="0"/>
                <a:ea typeface="+mn-ea"/>
                <a:cs typeface="+mn-cs"/>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extLst>
      <p:ext uri="{BB962C8B-B14F-4D97-AF65-F5344CB8AC3E}">
        <p14:creationId xmlns:p14="http://schemas.microsoft.com/office/powerpoint/2010/main" val="3962202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sclosur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A095D9C-F83F-774C-A29D-6E1F09A4A432}"/>
              </a:ext>
            </a:extLst>
          </p:cNvPr>
          <p:cNvSpPr>
            <a:spLocks noGrp="1"/>
          </p:cNvSpPr>
          <p:nvPr>
            <p:ph type="body" sz="quarter" idx="11" hasCustomPrompt="1"/>
          </p:nvPr>
        </p:nvSpPr>
        <p:spPr>
          <a:xfrm>
            <a:off x="4587934" y="711799"/>
            <a:ext cx="6657582" cy="2577741"/>
          </a:xfrm>
        </p:spPr>
        <p:txBody>
          <a:bodyPr>
            <a:normAutofit/>
          </a:bodyPr>
          <a:lstStyle>
            <a:lvl1pPr marL="0" indent="0">
              <a:buNone/>
              <a:defRPr sz="1800" b="0" i="0" baseline="0">
                <a:solidFill>
                  <a:schemeClr val="bg2"/>
                </a:solidFill>
                <a:latin typeface="Corbel" panose="020B05030202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Please list any potential conflicts that you may have (e.g., consultant for a company whose drug will be discussed). If you have no disclosures, please state “None.”</a:t>
            </a:r>
          </a:p>
          <a:p>
            <a:pPr lvl="0"/>
            <a:endParaRPr lang="en-US"/>
          </a:p>
        </p:txBody>
      </p:sp>
      <p:sp>
        <p:nvSpPr>
          <p:cNvPr id="13" name="Text Placeholder 12">
            <a:extLst>
              <a:ext uri="{FF2B5EF4-FFF2-40B4-BE49-F238E27FC236}">
                <a16:creationId xmlns:a16="http://schemas.microsoft.com/office/drawing/2014/main" id="{5843C1EF-11BD-E54F-9F40-ED61E8450A6C}"/>
              </a:ext>
            </a:extLst>
          </p:cNvPr>
          <p:cNvSpPr>
            <a:spLocks noGrp="1"/>
          </p:cNvSpPr>
          <p:nvPr>
            <p:ph type="body" sz="quarter" idx="12" hasCustomPrompt="1"/>
          </p:nvPr>
        </p:nvSpPr>
        <p:spPr>
          <a:xfrm>
            <a:off x="730370" y="959090"/>
            <a:ext cx="3657600" cy="2330450"/>
          </a:xfrm>
        </p:spPr>
        <p:txBody>
          <a:bodyPr>
            <a:normAutofit/>
          </a:bodyPr>
          <a:lstStyle>
            <a:lvl1pPr marL="0" indent="0" algn="r">
              <a:buFontTx/>
              <a:buNone/>
              <a:defRPr sz="48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Disclosure</a:t>
            </a:r>
          </a:p>
        </p:txBody>
      </p:sp>
      <p:sp>
        <p:nvSpPr>
          <p:cNvPr id="5" name="Text Placeholder 12">
            <a:extLst>
              <a:ext uri="{FF2B5EF4-FFF2-40B4-BE49-F238E27FC236}">
                <a16:creationId xmlns:a16="http://schemas.microsoft.com/office/drawing/2014/main" id="{905FCBA8-592F-7279-C44E-CB8BB58D4157}"/>
              </a:ext>
            </a:extLst>
          </p:cNvPr>
          <p:cNvSpPr>
            <a:spLocks noGrp="1"/>
          </p:cNvSpPr>
          <p:nvPr>
            <p:ph type="body" sz="quarter" idx="14" hasCustomPrompt="1"/>
          </p:nvPr>
        </p:nvSpPr>
        <p:spPr>
          <a:xfrm>
            <a:off x="730369" y="3561566"/>
            <a:ext cx="3657600" cy="617879"/>
          </a:xfrm>
        </p:spPr>
        <p:txBody>
          <a:bodyPr>
            <a:normAutofit/>
          </a:bodyPr>
          <a:lstStyle>
            <a:lvl1pPr marL="0" indent="0" algn="r">
              <a:buFontTx/>
              <a:buNone/>
              <a:defRPr lang="en-US" sz="1600" b="0" kern="1200" cap="all" spc="200" baseline="0" dirty="0">
                <a:solidFill>
                  <a:schemeClr val="bg2"/>
                </a:solidFill>
                <a:latin typeface="Corbel" panose="020B0503020204020204" pitchFamily="34" charset="0"/>
                <a:ea typeface="+mn-ea"/>
                <a:cs typeface="+mn-cs"/>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Use statement</a:t>
            </a:r>
          </a:p>
        </p:txBody>
      </p:sp>
      <p:sp>
        <p:nvSpPr>
          <p:cNvPr id="6" name="Text Placeholder 10">
            <a:extLst>
              <a:ext uri="{FF2B5EF4-FFF2-40B4-BE49-F238E27FC236}">
                <a16:creationId xmlns:a16="http://schemas.microsoft.com/office/drawing/2014/main" id="{CF11F04C-810B-FBEC-CB90-892BF30BB3B3}"/>
              </a:ext>
            </a:extLst>
          </p:cNvPr>
          <p:cNvSpPr>
            <a:spLocks noGrp="1"/>
          </p:cNvSpPr>
          <p:nvPr>
            <p:ph type="body" sz="quarter" idx="15" hasCustomPrompt="1"/>
          </p:nvPr>
        </p:nvSpPr>
        <p:spPr>
          <a:xfrm>
            <a:off x="4587934" y="3568462"/>
            <a:ext cx="6657582" cy="2720462"/>
          </a:xfrm>
        </p:spPr>
        <p:txBody>
          <a:bodyPr>
            <a:noAutofit/>
          </a:bodyPr>
          <a:lstStyle>
            <a:lvl1pPr marL="0" indent="0">
              <a:buNone/>
              <a:defRPr sz="1600" baseline="0">
                <a:solidFill>
                  <a:schemeClr val="bg2"/>
                </a:solidFill>
                <a:latin typeface="+mj-lt"/>
              </a:defRPr>
            </a:lvl1pPr>
            <a:lvl2pPr marL="457200" indent="0">
              <a:buNone/>
              <a:defRPr/>
            </a:lvl2pPr>
            <a:lvl3pPr marL="914400" indent="0">
              <a:buNone/>
              <a:defRPr/>
            </a:lvl3pPr>
            <a:lvl4pPr marL="1371600" indent="0">
              <a:buNone/>
              <a:defRPr/>
            </a:lvl4pPr>
            <a:lvl5pPr marL="1828800" indent="0">
              <a:buNone/>
              <a:defRPr/>
            </a:lvl5pPr>
          </a:lstStyle>
          <a:p>
            <a:r>
              <a:rPr lang="en-US">
                <a:latin typeface="Corbel" panose="020B0503020204020204" pitchFamily="34" charset="0"/>
              </a:rPr>
              <a:t>WARNING: COPYRIGHT RESTRICTIONS This course content and all writings and materials provided to you at the Elson S. Floyd College of Medicine are protected by federal copyright law and Washington State University policy. The content is copyrighted by the Washington State University Board of Regents or licensed to the Elson S. Floyd College of Medicine by the copyright owner. Limited access to this content is given for personal academic study and review purposes of registered students and faculty of Elson S. Floyd College of Medicine. You shall not otherwise copy, share, distribute, modify, transmit, upload, post, republish, reuse, sell, gift, rent, lend or otherwise disseminate any portion of this course content without permission in writing, signed by an individual authorized by Washington State University.</a:t>
            </a:r>
          </a:p>
        </p:txBody>
      </p:sp>
    </p:spTree>
    <p:extLst>
      <p:ext uri="{BB962C8B-B14F-4D97-AF65-F5344CB8AC3E}">
        <p14:creationId xmlns:p14="http://schemas.microsoft.com/office/powerpoint/2010/main" val="19787657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closur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A095D9C-F83F-774C-A29D-6E1F09A4A432}"/>
              </a:ext>
            </a:extLst>
          </p:cNvPr>
          <p:cNvSpPr>
            <a:spLocks noGrp="1"/>
          </p:cNvSpPr>
          <p:nvPr>
            <p:ph type="body" sz="quarter" idx="11" hasCustomPrompt="1"/>
          </p:nvPr>
        </p:nvSpPr>
        <p:spPr>
          <a:xfrm>
            <a:off x="4587934" y="711799"/>
            <a:ext cx="6657582" cy="2577741"/>
          </a:xfrm>
        </p:spPr>
        <p:txBody>
          <a:bodyPr>
            <a:normAutofit/>
          </a:bodyPr>
          <a:lstStyle>
            <a:lvl1pPr marL="0" indent="0">
              <a:buNone/>
              <a:defRPr sz="1800" b="0" i="0" baseline="0">
                <a:solidFill>
                  <a:schemeClr val="bg2"/>
                </a:solidFill>
                <a:latin typeface="Corbel" panose="020B05030202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Please list any potential conflicts that you may have (e.g., consultant for a company whose drug will be discussed). If you have no disclosures, please state “None.”</a:t>
            </a:r>
          </a:p>
          <a:p>
            <a:pPr lvl="0"/>
            <a:endParaRPr lang="en-US"/>
          </a:p>
        </p:txBody>
      </p:sp>
      <p:sp>
        <p:nvSpPr>
          <p:cNvPr id="13" name="Text Placeholder 12">
            <a:extLst>
              <a:ext uri="{FF2B5EF4-FFF2-40B4-BE49-F238E27FC236}">
                <a16:creationId xmlns:a16="http://schemas.microsoft.com/office/drawing/2014/main" id="{5843C1EF-11BD-E54F-9F40-ED61E8450A6C}"/>
              </a:ext>
            </a:extLst>
          </p:cNvPr>
          <p:cNvSpPr>
            <a:spLocks noGrp="1"/>
          </p:cNvSpPr>
          <p:nvPr>
            <p:ph type="body" sz="quarter" idx="12" hasCustomPrompt="1"/>
          </p:nvPr>
        </p:nvSpPr>
        <p:spPr>
          <a:xfrm>
            <a:off x="730370" y="959090"/>
            <a:ext cx="3657600" cy="2330450"/>
          </a:xfrm>
        </p:spPr>
        <p:txBody>
          <a:bodyPr>
            <a:normAutofit/>
          </a:bodyPr>
          <a:lstStyle>
            <a:lvl1pPr marL="0" indent="0" algn="r">
              <a:buFontTx/>
              <a:buNone/>
              <a:defRPr sz="48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Disclosure</a:t>
            </a:r>
          </a:p>
        </p:txBody>
      </p:sp>
      <p:sp>
        <p:nvSpPr>
          <p:cNvPr id="5" name="Text Placeholder 12">
            <a:extLst>
              <a:ext uri="{FF2B5EF4-FFF2-40B4-BE49-F238E27FC236}">
                <a16:creationId xmlns:a16="http://schemas.microsoft.com/office/drawing/2014/main" id="{905FCBA8-592F-7279-C44E-CB8BB58D4157}"/>
              </a:ext>
            </a:extLst>
          </p:cNvPr>
          <p:cNvSpPr>
            <a:spLocks noGrp="1"/>
          </p:cNvSpPr>
          <p:nvPr>
            <p:ph type="body" sz="quarter" idx="14" hasCustomPrompt="1"/>
          </p:nvPr>
        </p:nvSpPr>
        <p:spPr>
          <a:xfrm>
            <a:off x="730369" y="3561566"/>
            <a:ext cx="3657600" cy="617879"/>
          </a:xfrm>
        </p:spPr>
        <p:txBody>
          <a:bodyPr>
            <a:normAutofit/>
          </a:bodyPr>
          <a:lstStyle>
            <a:lvl1pPr marL="0" indent="0" algn="r">
              <a:buFontTx/>
              <a:buNone/>
              <a:defRPr lang="en-US" sz="1600" b="0" kern="1200" cap="all" spc="200" baseline="0" dirty="0">
                <a:solidFill>
                  <a:schemeClr val="bg2"/>
                </a:solidFill>
                <a:latin typeface="Corbel" panose="020B0503020204020204" pitchFamily="34" charset="0"/>
                <a:ea typeface="+mn-ea"/>
                <a:cs typeface="+mn-cs"/>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Use statement</a:t>
            </a:r>
          </a:p>
        </p:txBody>
      </p:sp>
      <p:sp>
        <p:nvSpPr>
          <p:cNvPr id="6" name="Text Placeholder 10">
            <a:extLst>
              <a:ext uri="{FF2B5EF4-FFF2-40B4-BE49-F238E27FC236}">
                <a16:creationId xmlns:a16="http://schemas.microsoft.com/office/drawing/2014/main" id="{CF11F04C-810B-FBEC-CB90-892BF30BB3B3}"/>
              </a:ext>
            </a:extLst>
          </p:cNvPr>
          <p:cNvSpPr>
            <a:spLocks noGrp="1"/>
          </p:cNvSpPr>
          <p:nvPr>
            <p:ph type="body" sz="quarter" idx="15" hasCustomPrompt="1"/>
          </p:nvPr>
        </p:nvSpPr>
        <p:spPr>
          <a:xfrm>
            <a:off x="4587934" y="3568462"/>
            <a:ext cx="6657582" cy="2720462"/>
          </a:xfrm>
        </p:spPr>
        <p:txBody>
          <a:bodyPr>
            <a:noAutofit/>
          </a:bodyPr>
          <a:lstStyle>
            <a:lvl1pPr marL="0" indent="0">
              <a:buNone/>
              <a:defRPr sz="1600" baseline="0">
                <a:solidFill>
                  <a:schemeClr val="bg2"/>
                </a:solidFill>
                <a:latin typeface="+mj-lt"/>
              </a:defRPr>
            </a:lvl1pPr>
            <a:lvl2pPr marL="457200" indent="0">
              <a:buNone/>
              <a:defRPr/>
            </a:lvl2pPr>
            <a:lvl3pPr marL="914400" indent="0">
              <a:buNone/>
              <a:defRPr/>
            </a:lvl3pPr>
            <a:lvl4pPr marL="1371600" indent="0">
              <a:buNone/>
              <a:defRPr/>
            </a:lvl4pPr>
            <a:lvl5pPr marL="1828800" indent="0">
              <a:buNone/>
              <a:defRPr/>
            </a:lvl5pPr>
          </a:lstStyle>
          <a:p>
            <a:r>
              <a:rPr lang="en-US">
                <a:latin typeface="Corbel" panose="020B0503020204020204" pitchFamily="34" charset="0"/>
              </a:rPr>
              <a:t>WARNING: COPYRIGHT RESTRICTIONS This course content and all writings and materials provided to you at the Elson S. Floyd College of Medicine are protected by federal copyright law and Washington State University policy. The content is copyrighted by the Washington State University Board of Regents or licensed to the Elson S. Floyd College of Medicine by the copyright owner. Limited access to this content is given for personal academic study and review purposes of registered students and faculty of Elson S. Floyd College of Medicine. You shall not otherwise copy, share, distribute, modify, transmit, upload, post, republish, reuse, sell, gift, rent, lend or otherwise disseminate any portion of this course content without permission in writing, signed by an individual authorized by Washington State University.</a:t>
            </a:r>
          </a:p>
        </p:txBody>
      </p:sp>
    </p:spTree>
    <p:extLst>
      <p:ext uri="{BB962C8B-B14F-4D97-AF65-F5344CB8AC3E}">
        <p14:creationId xmlns:p14="http://schemas.microsoft.com/office/powerpoint/2010/main" val="19787657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2A46E6-DEEC-2841-973F-2EFA7548DA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AE0290-5896-F84C-8A4A-7C2C01200E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p:txBody>
      </p:sp>
    </p:spTree>
    <p:extLst>
      <p:ext uri="{BB962C8B-B14F-4D97-AF65-F5344CB8AC3E}">
        <p14:creationId xmlns:p14="http://schemas.microsoft.com/office/powerpoint/2010/main" val="4273940026"/>
      </p:ext>
    </p:extLst>
  </p:cSld>
  <p:clrMap bg1="lt1" tx1="dk1" bg2="lt2" tx2="dk2" accent1="accent1" accent2="accent2" accent3="accent3" accent4="accent4" accent5="accent5" accent6="accent6" hlink="hlink" folHlink="folHlink"/>
  <p:sldLayoutIdLst>
    <p:sldLayoutId id="2147483650" r:id="rId1"/>
    <p:sldLayoutId id="2147483674" r:id="rId2"/>
    <p:sldLayoutId id="2147483662" r:id="rId3"/>
    <p:sldLayoutId id="2147483670" r:id="rId4"/>
    <p:sldLayoutId id="2147483660" r:id="rId5"/>
    <p:sldLayoutId id="2147483672" r:id="rId6"/>
    <p:sldLayoutId id="2147483678" r:id="rId7"/>
    <p:sldLayoutId id="2147483689" r:id="rId8"/>
    <p:sldLayoutId id="2147483692" r:id="rId9"/>
    <p:sldLayoutId id="2147483679" r:id="rId10"/>
    <p:sldLayoutId id="2147483680" r:id="rId11"/>
    <p:sldLayoutId id="2147483683" r:id="rId12"/>
    <p:sldLayoutId id="2147483685" r:id="rId13"/>
    <p:sldLayoutId id="2147483688" r:id="rId14"/>
    <p:sldLayoutId id="2147483686" r:id="rId15"/>
    <p:sldLayoutId id="2147483687" r:id="rId16"/>
    <p:sldLayoutId id="2147483681" r:id="rId17"/>
    <p:sldLayoutId id="2147483671" r:id="rId18"/>
    <p:sldLayoutId id="2147483675" r:id="rId19"/>
    <p:sldLayoutId id="2147483676" r:id="rId20"/>
    <p:sldLayoutId id="2147483677" r:id="rId21"/>
    <p:sldLayoutId id="2147483691" r:id="rId22"/>
    <p:sldLayoutId id="2147483694" r:id="rId23"/>
    <p:sldLayoutId id="2147483684" r:id="rId24"/>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lang="en-US" sz="4400" b="1" i="0" kern="1200" dirty="0">
          <a:solidFill>
            <a:schemeClr val="bg2"/>
          </a:solidFill>
          <a:latin typeface="Corbel" panose="020B0503020204020204" pitchFamily="34" charset="0"/>
          <a:ea typeface="+mj-ea"/>
          <a:cs typeface="+mj-cs"/>
        </a:defRPr>
      </a:lvl1pPr>
    </p:titleStyle>
    <p:bodyStyle>
      <a:lvl1pPr marL="0" indent="0" algn="l" defTabSz="914400" rtl="0" eaLnBrk="1" latinLnBrk="0" hangingPunct="1">
        <a:lnSpc>
          <a:spcPct val="90000"/>
        </a:lnSpc>
        <a:spcBef>
          <a:spcPts val="1000"/>
        </a:spcBef>
        <a:buFontTx/>
        <a:buNone/>
        <a:defRPr sz="2800"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9.jpg"/><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9.jpg"/><Relationship Id="rId7" Type="http://schemas.openxmlformats.org/officeDocument/2006/relationships/diagramColors" Target="../diagrams/colors4.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9.jpg"/><Relationship Id="rId7" Type="http://schemas.openxmlformats.org/officeDocument/2006/relationships/diagramColors" Target="../diagrams/colors5.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9.jpg"/><Relationship Id="rId7" Type="http://schemas.openxmlformats.org/officeDocument/2006/relationships/diagramColors" Target="../diagrams/colors6.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9.jpg"/><Relationship Id="rId7" Type="http://schemas.openxmlformats.org/officeDocument/2006/relationships/diagramColors" Target="../diagrams/colors7.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hyperlink" Target="http://stock.adobe.com/"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8c5o1e6PDvM&amp;t=14s"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89CFAF-6953-BA44-924E-E3FCBBDF4658}"/>
              </a:ext>
            </a:extLst>
          </p:cNvPr>
          <p:cNvSpPr>
            <a:spLocks noGrp="1"/>
          </p:cNvSpPr>
          <p:nvPr>
            <p:ph type="body" sz="quarter" idx="12"/>
          </p:nvPr>
        </p:nvSpPr>
        <p:spPr>
          <a:xfrm>
            <a:off x="5868413" y="2033561"/>
            <a:ext cx="5499242" cy="1802061"/>
          </a:xfrm>
        </p:spPr>
        <p:txBody>
          <a:bodyPr vert="horz" lIns="91440" tIns="45720" rIns="91440" bIns="45720" rtlCol="0" anchor="t">
            <a:normAutofit fontScale="77500" lnSpcReduction="20000"/>
          </a:bodyPr>
          <a:lstStyle/>
          <a:p>
            <a:pPr>
              <a:lnSpc>
                <a:spcPct val="170000"/>
              </a:lnSpc>
            </a:pPr>
            <a:r>
              <a:rPr lang="en-US" dirty="0">
                <a:latin typeface="Corbel"/>
              </a:rPr>
              <a:t>Quality Improvement: Introduction</a:t>
            </a:r>
            <a:endParaRPr lang="en-US" dirty="0"/>
          </a:p>
        </p:txBody>
      </p:sp>
      <p:sp>
        <p:nvSpPr>
          <p:cNvPr id="5" name="Text Placeholder 4">
            <a:extLst>
              <a:ext uri="{FF2B5EF4-FFF2-40B4-BE49-F238E27FC236}">
                <a16:creationId xmlns:a16="http://schemas.microsoft.com/office/drawing/2014/main" id="{1ECB26F1-A6D4-CD42-B70C-74B2DEDAFE0B}"/>
              </a:ext>
            </a:extLst>
          </p:cNvPr>
          <p:cNvSpPr>
            <a:spLocks noGrp="1"/>
          </p:cNvSpPr>
          <p:nvPr>
            <p:ph type="body" sz="quarter" idx="13"/>
          </p:nvPr>
        </p:nvSpPr>
        <p:spPr>
          <a:xfrm>
            <a:off x="6380158" y="456120"/>
            <a:ext cx="2735017" cy="1025138"/>
          </a:xfrm>
        </p:spPr>
        <p:txBody>
          <a:bodyPr>
            <a:normAutofit/>
          </a:bodyPr>
          <a:lstStyle/>
          <a:p>
            <a:pPr>
              <a:lnSpc>
                <a:spcPts val="1820"/>
              </a:lnSpc>
              <a:spcAft>
                <a:spcPts val="3200"/>
              </a:spcAft>
            </a:pPr>
            <a:r>
              <a:rPr lang="en-US" sz="1600" b="1" cap="all" spc="300" dirty="0">
                <a:solidFill>
                  <a:schemeClr val="tx1">
                    <a:lumMod val="75000"/>
                  </a:schemeClr>
                </a:solidFill>
                <a:latin typeface="Corbel" panose="020B0503020204020204" pitchFamily="34" charset="0"/>
              </a:rPr>
              <a:t>Leadership Management in Healthcare</a:t>
            </a:r>
          </a:p>
        </p:txBody>
      </p:sp>
      <p:sp>
        <p:nvSpPr>
          <p:cNvPr id="9" name="Rectangle 8">
            <a:extLst>
              <a:ext uri="{FF2B5EF4-FFF2-40B4-BE49-F238E27FC236}">
                <a16:creationId xmlns:a16="http://schemas.microsoft.com/office/drawing/2014/main" id="{A8EA6635-2AD8-464F-8B5B-BDF524557B55}"/>
              </a:ext>
            </a:extLst>
          </p:cNvPr>
          <p:cNvSpPr/>
          <p:nvPr/>
        </p:nvSpPr>
        <p:spPr>
          <a:xfrm>
            <a:off x="8170784" y="3981303"/>
            <a:ext cx="944391" cy="1456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9" descr="A black and white logo&#10;&#10;Description automatically generated">
            <a:extLst>
              <a:ext uri="{FF2B5EF4-FFF2-40B4-BE49-F238E27FC236}">
                <a16:creationId xmlns:a16="http://schemas.microsoft.com/office/drawing/2014/main" id="{97C6557E-56B5-525A-4C99-F1FE79119C92}"/>
              </a:ext>
            </a:extLst>
          </p:cNvPr>
          <p:cNvPicPr>
            <a:picLocks noChangeAspect="1"/>
          </p:cNvPicPr>
          <p:nvPr/>
        </p:nvPicPr>
        <p:blipFill>
          <a:blip r:embed="rId2"/>
          <a:stretch>
            <a:fillRect/>
          </a:stretch>
        </p:blipFill>
        <p:spPr>
          <a:xfrm>
            <a:off x="9115175" y="5918816"/>
            <a:ext cx="2743200" cy="678581"/>
          </a:xfrm>
          <a:prstGeom prst="rect">
            <a:avLst/>
          </a:prstGeom>
        </p:spPr>
      </p:pic>
      <p:sp>
        <p:nvSpPr>
          <p:cNvPr id="2" name="TextBox 1">
            <a:extLst>
              <a:ext uri="{FF2B5EF4-FFF2-40B4-BE49-F238E27FC236}">
                <a16:creationId xmlns:a16="http://schemas.microsoft.com/office/drawing/2014/main" id="{C4C971A3-9863-156B-784B-8A33AB59039C}"/>
              </a:ext>
            </a:extLst>
          </p:cNvPr>
          <p:cNvSpPr txBox="1"/>
          <p:nvPr/>
        </p:nvSpPr>
        <p:spPr>
          <a:xfrm>
            <a:off x="7639388" y="4348390"/>
            <a:ext cx="4570162" cy="1384995"/>
          </a:xfrm>
          <a:prstGeom prst="rect">
            <a:avLst/>
          </a:prstGeom>
          <a:noFill/>
        </p:spPr>
        <p:txBody>
          <a:bodyPr wrap="square" rtlCol="0">
            <a:spAutoFit/>
          </a:bodyPr>
          <a:lstStyle/>
          <a:p>
            <a:r>
              <a:rPr lang="en-US" sz="2400" dirty="0"/>
              <a:t>Lonika Sood, MBBS MHPE FACP</a:t>
            </a:r>
          </a:p>
          <a:p>
            <a:r>
              <a:rPr lang="en-US" sz="2000" dirty="0"/>
              <a:t>Associate Professor of Medical Education and Clinical Sciences</a:t>
            </a:r>
          </a:p>
          <a:p>
            <a:r>
              <a:rPr lang="en-US" sz="2000" dirty="0"/>
              <a:t>Course Director, LMH 521</a:t>
            </a:r>
          </a:p>
        </p:txBody>
      </p:sp>
      <p:pic>
        <p:nvPicPr>
          <p:cNvPr id="18" name="Picture 17" descr="Cars in factory">
            <a:extLst>
              <a:ext uri="{FF2B5EF4-FFF2-40B4-BE49-F238E27FC236}">
                <a16:creationId xmlns:a16="http://schemas.microsoft.com/office/drawing/2014/main" id="{6FEB35BC-1160-2388-92C5-ACCC9A5DA0F0}"/>
              </a:ext>
            </a:extLst>
          </p:cNvPr>
          <p:cNvPicPr>
            <a:picLocks noGrp="1" noRot="1" noChangeAspect="1" noMove="1" noResize="1" noEditPoints="1" noAdjustHandles="1" noChangeArrowheads="1" noChangeShapeType="1" noCrop="1"/>
          </p:cNvPicPr>
          <p:nvPr/>
        </p:nvPicPr>
        <p:blipFill>
          <a:blip r:embed="rId3"/>
          <a:srcRect/>
          <a:stretch/>
        </p:blipFill>
        <p:spPr>
          <a:xfrm>
            <a:off x="0" y="2143642"/>
            <a:ext cx="4570162" cy="2570716"/>
          </a:xfrm>
          <a:prstGeom prst="rect">
            <a:avLst/>
          </a:prstGeom>
        </p:spPr>
      </p:pic>
    </p:spTree>
    <p:extLst>
      <p:ext uri="{BB962C8B-B14F-4D97-AF65-F5344CB8AC3E}">
        <p14:creationId xmlns:p14="http://schemas.microsoft.com/office/powerpoint/2010/main" val="42103436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F999E-B043-072D-1F7D-8EB5C5095DC7}"/>
            </a:ext>
          </a:extLst>
        </p:cNvPr>
        <p:cNvGrpSpPr/>
        <p:nvPr/>
      </p:nvGrpSpPr>
      <p:grpSpPr>
        <a:xfrm>
          <a:off x="0" y="0"/>
          <a:ext cx="0" cy="0"/>
          <a:chOff x="0" y="0"/>
          <a:chExt cx="0" cy="0"/>
        </a:xfrm>
      </p:grpSpPr>
      <p:pic>
        <p:nvPicPr>
          <p:cNvPr id="4" name="Picture 3" descr="A row of samples for medical testing">
            <a:extLst>
              <a:ext uri="{FF2B5EF4-FFF2-40B4-BE49-F238E27FC236}">
                <a16:creationId xmlns:a16="http://schemas.microsoft.com/office/drawing/2014/main" id="{13497F71-567F-9CD3-9542-637737CB1B59}"/>
              </a:ext>
            </a:extLst>
          </p:cNvPr>
          <p:cNvPicPr>
            <a:picLocks noChangeAspect="1"/>
          </p:cNvPicPr>
          <p:nvPr/>
        </p:nvPicPr>
        <p:blipFill>
          <a:blip r:embed="rId3"/>
          <a:srcRect l="27196" r="27196"/>
          <a:stretch/>
        </p:blipFill>
        <p:spPr>
          <a:xfrm>
            <a:off x="20" y="10"/>
            <a:ext cx="4170343" cy="6857990"/>
          </a:xfrm>
          <a:prstGeom prst="rect">
            <a:avLst/>
          </a:prstGeom>
          <a:noFill/>
        </p:spPr>
      </p:pic>
      <p:sp>
        <p:nvSpPr>
          <p:cNvPr id="7" name="Text Placeholder 2">
            <a:extLst>
              <a:ext uri="{FF2B5EF4-FFF2-40B4-BE49-F238E27FC236}">
                <a16:creationId xmlns:a16="http://schemas.microsoft.com/office/drawing/2014/main" id="{4FEE6D60-9C26-5F69-46AF-53B62CE59F05}"/>
              </a:ext>
            </a:extLst>
          </p:cNvPr>
          <p:cNvSpPr txBox="1">
            <a:spLocks/>
          </p:cNvSpPr>
          <p:nvPr/>
        </p:nvSpPr>
        <p:spPr>
          <a:xfrm>
            <a:off x="4479130" y="1828800"/>
            <a:ext cx="7243478" cy="50434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4000" b="1"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50000"/>
              </a:lnSpc>
            </a:pPr>
            <a:r>
              <a:rPr lang="en-US" sz="3200" b="0" dirty="0"/>
              <a:t>How the Saudi Arabian NICU team used the Model for Improvement to cut their central line infections to zero</a:t>
            </a:r>
            <a:endParaRPr lang="en-US" sz="2000" b="0" dirty="0">
              <a:solidFill>
                <a:srgbClr val="C00000"/>
              </a:solidFill>
            </a:endParaRPr>
          </a:p>
        </p:txBody>
      </p:sp>
      <p:sp>
        <p:nvSpPr>
          <p:cNvPr id="5" name="Text Placeholder 2">
            <a:extLst>
              <a:ext uri="{FF2B5EF4-FFF2-40B4-BE49-F238E27FC236}">
                <a16:creationId xmlns:a16="http://schemas.microsoft.com/office/drawing/2014/main" id="{9EBFFB79-B473-B191-4001-518E4F553A68}"/>
              </a:ext>
            </a:extLst>
          </p:cNvPr>
          <p:cNvSpPr txBox="1">
            <a:spLocks/>
          </p:cNvSpPr>
          <p:nvPr/>
        </p:nvSpPr>
        <p:spPr>
          <a:xfrm>
            <a:off x="4321370" y="1028101"/>
            <a:ext cx="3657600" cy="44577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4800" b="1" kern="1200" dirty="0">
                <a:latin typeface="Corbel" panose="020B0503020204020204" pitchFamily="34" charset="0"/>
                <a:ea typeface="+mn-ea"/>
                <a:cs typeface="+mn-cs"/>
              </a:rPr>
              <a:t>The Hospital</a:t>
            </a:r>
          </a:p>
        </p:txBody>
      </p:sp>
      <p:sp>
        <p:nvSpPr>
          <p:cNvPr id="9" name="TextBox 8">
            <a:extLst>
              <a:ext uri="{FF2B5EF4-FFF2-40B4-BE49-F238E27FC236}">
                <a16:creationId xmlns:a16="http://schemas.microsoft.com/office/drawing/2014/main" id="{D3F1980F-740B-CFAD-867D-C04BD883302A}"/>
              </a:ext>
            </a:extLst>
          </p:cNvPr>
          <p:cNvSpPr txBox="1"/>
          <p:nvPr/>
        </p:nvSpPr>
        <p:spPr>
          <a:xfrm>
            <a:off x="4321370" y="654290"/>
            <a:ext cx="3657600" cy="2330450"/>
          </a:xfrm>
          <a:prstGeom prst="rect">
            <a:avLst/>
          </a:prstGeom>
        </p:spPr>
        <p:txBody>
          <a:bodyPr vert="horz" lIns="91440" tIns="45720" rIns="91440" bIns="45720" rtlCol="0">
            <a:normAutofit/>
          </a:bodyPr>
          <a:lstStyle/>
          <a:p>
            <a:pPr algn="r">
              <a:lnSpc>
                <a:spcPct val="90000"/>
              </a:lnSpc>
              <a:spcBef>
                <a:spcPts val="1000"/>
              </a:spcBef>
            </a:pPr>
            <a:r>
              <a:rPr lang="en-US" sz="3200" b="0" kern="1200" spc="300" dirty="0">
                <a:latin typeface="Corbel" panose="020B0503020204020204" pitchFamily="34" charset="0"/>
                <a:ea typeface="+mn-ea"/>
                <a:cs typeface="+mn-cs"/>
              </a:rPr>
              <a:t>Case study</a:t>
            </a:r>
          </a:p>
        </p:txBody>
      </p:sp>
    </p:spTree>
    <p:extLst>
      <p:ext uri="{BB962C8B-B14F-4D97-AF65-F5344CB8AC3E}">
        <p14:creationId xmlns:p14="http://schemas.microsoft.com/office/powerpoint/2010/main" val="22548923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76F02-B892-6823-981C-DEC110455553}"/>
            </a:ext>
          </a:extLst>
        </p:cNvPr>
        <p:cNvGrpSpPr/>
        <p:nvPr/>
      </p:nvGrpSpPr>
      <p:grpSpPr>
        <a:xfrm>
          <a:off x="0" y="0"/>
          <a:ext cx="0" cy="0"/>
          <a:chOff x="0" y="0"/>
          <a:chExt cx="0" cy="0"/>
        </a:xfrm>
      </p:grpSpPr>
      <p:pic>
        <p:nvPicPr>
          <p:cNvPr id="4" name="Picture 3" descr="A row of samples for medical testing">
            <a:extLst>
              <a:ext uri="{FF2B5EF4-FFF2-40B4-BE49-F238E27FC236}">
                <a16:creationId xmlns:a16="http://schemas.microsoft.com/office/drawing/2014/main" id="{A5C17F17-8A36-2C2B-6CF2-2A786EA66FE0}"/>
              </a:ext>
            </a:extLst>
          </p:cNvPr>
          <p:cNvPicPr>
            <a:picLocks noChangeAspect="1"/>
          </p:cNvPicPr>
          <p:nvPr/>
        </p:nvPicPr>
        <p:blipFill>
          <a:blip r:embed="rId3"/>
          <a:srcRect l="27196" r="27196"/>
          <a:stretch/>
        </p:blipFill>
        <p:spPr>
          <a:xfrm>
            <a:off x="20" y="10"/>
            <a:ext cx="4170343" cy="6857990"/>
          </a:xfrm>
          <a:prstGeom prst="rect">
            <a:avLst/>
          </a:prstGeom>
          <a:noFill/>
        </p:spPr>
      </p:pic>
      <p:sp>
        <p:nvSpPr>
          <p:cNvPr id="7" name="Text Placeholder 2">
            <a:extLst>
              <a:ext uri="{FF2B5EF4-FFF2-40B4-BE49-F238E27FC236}">
                <a16:creationId xmlns:a16="http://schemas.microsoft.com/office/drawing/2014/main" id="{38ACB800-BC6B-FD0D-54C6-1A33ABA4853F}"/>
              </a:ext>
            </a:extLst>
          </p:cNvPr>
          <p:cNvSpPr txBox="1">
            <a:spLocks/>
          </p:cNvSpPr>
          <p:nvPr/>
        </p:nvSpPr>
        <p:spPr>
          <a:xfrm>
            <a:off x="4479130" y="1828800"/>
            <a:ext cx="7243478" cy="50434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4000" b="1"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50000"/>
              </a:lnSpc>
            </a:pPr>
            <a:r>
              <a:rPr lang="en-US" sz="2800" b="0" dirty="0"/>
              <a:t>The </a:t>
            </a:r>
            <a:r>
              <a:rPr lang="en-US" sz="2800" dirty="0"/>
              <a:t>aim</a:t>
            </a:r>
            <a:r>
              <a:rPr lang="en-US" sz="2800" b="0" dirty="0"/>
              <a:t> was to decrease the infection rate in the NICU from 11 infections per 1,000 catheter days to fewer than 5 infections per 1,000 catheter days in nine months.</a:t>
            </a:r>
            <a:endParaRPr lang="en-US" sz="1400" b="0" dirty="0">
              <a:solidFill>
                <a:srgbClr val="C00000"/>
              </a:solidFill>
            </a:endParaRPr>
          </a:p>
        </p:txBody>
      </p:sp>
      <p:sp>
        <p:nvSpPr>
          <p:cNvPr id="5" name="Text Placeholder 2">
            <a:extLst>
              <a:ext uri="{FF2B5EF4-FFF2-40B4-BE49-F238E27FC236}">
                <a16:creationId xmlns:a16="http://schemas.microsoft.com/office/drawing/2014/main" id="{CE4426CD-E2CE-7598-8F6B-00D1828FCF8C}"/>
              </a:ext>
            </a:extLst>
          </p:cNvPr>
          <p:cNvSpPr txBox="1">
            <a:spLocks/>
          </p:cNvSpPr>
          <p:nvPr/>
        </p:nvSpPr>
        <p:spPr>
          <a:xfrm>
            <a:off x="4321370" y="1028101"/>
            <a:ext cx="3657600" cy="44577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4800" b="1" kern="1200" dirty="0">
                <a:latin typeface="Corbel" panose="020B0503020204020204" pitchFamily="34" charset="0"/>
                <a:ea typeface="+mn-ea"/>
                <a:cs typeface="+mn-cs"/>
              </a:rPr>
              <a:t>The Hospital</a:t>
            </a:r>
          </a:p>
        </p:txBody>
      </p:sp>
      <p:sp>
        <p:nvSpPr>
          <p:cNvPr id="9" name="TextBox 8">
            <a:extLst>
              <a:ext uri="{FF2B5EF4-FFF2-40B4-BE49-F238E27FC236}">
                <a16:creationId xmlns:a16="http://schemas.microsoft.com/office/drawing/2014/main" id="{0E9E04F8-8E3D-DCE5-A420-930DAE3FBA8C}"/>
              </a:ext>
            </a:extLst>
          </p:cNvPr>
          <p:cNvSpPr txBox="1"/>
          <p:nvPr/>
        </p:nvSpPr>
        <p:spPr>
          <a:xfrm>
            <a:off x="4321370" y="654290"/>
            <a:ext cx="3657600" cy="2330450"/>
          </a:xfrm>
          <a:prstGeom prst="rect">
            <a:avLst/>
          </a:prstGeom>
        </p:spPr>
        <p:txBody>
          <a:bodyPr vert="horz" lIns="91440" tIns="45720" rIns="91440" bIns="45720" rtlCol="0">
            <a:normAutofit/>
          </a:bodyPr>
          <a:lstStyle/>
          <a:p>
            <a:pPr algn="r">
              <a:lnSpc>
                <a:spcPct val="90000"/>
              </a:lnSpc>
              <a:spcBef>
                <a:spcPts val="1000"/>
              </a:spcBef>
            </a:pPr>
            <a:r>
              <a:rPr lang="en-US" sz="3200" b="0" kern="1200" spc="300" dirty="0">
                <a:latin typeface="Corbel" panose="020B0503020204020204" pitchFamily="34" charset="0"/>
                <a:ea typeface="+mn-ea"/>
                <a:cs typeface="+mn-cs"/>
              </a:rPr>
              <a:t>Case study</a:t>
            </a:r>
          </a:p>
        </p:txBody>
      </p:sp>
      <p:graphicFrame>
        <p:nvGraphicFramePr>
          <p:cNvPr id="2" name="Diagram 1">
            <a:extLst>
              <a:ext uri="{FF2B5EF4-FFF2-40B4-BE49-F238E27FC236}">
                <a16:creationId xmlns:a16="http://schemas.microsoft.com/office/drawing/2014/main" id="{D06B5531-F8C2-9463-11F7-BC29FA123294}"/>
              </a:ext>
            </a:extLst>
          </p:cNvPr>
          <p:cNvGraphicFramePr/>
          <p:nvPr>
            <p:extLst>
              <p:ext uri="{D42A27DB-BD31-4B8C-83A1-F6EECF244321}">
                <p14:modId xmlns:p14="http://schemas.microsoft.com/office/powerpoint/2010/main" val="204393271"/>
              </p:ext>
            </p:extLst>
          </p:nvPr>
        </p:nvGraphicFramePr>
        <p:xfrm>
          <a:off x="10939" y="2037201"/>
          <a:ext cx="4468191" cy="37926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Oval 2">
            <a:extLst>
              <a:ext uri="{FF2B5EF4-FFF2-40B4-BE49-F238E27FC236}">
                <a16:creationId xmlns:a16="http://schemas.microsoft.com/office/drawing/2014/main" id="{2276EAA9-D553-9F3F-8CD9-393D0DD07A0F}"/>
              </a:ext>
            </a:extLst>
          </p:cNvPr>
          <p:cNvSpPr/>
          <p:nvPr/>
        </p:nvSpPr>
        <p:spPr>
          <a:xfrm>
            <a:off x="-308746" y="2037201"/>
            <a:ext cx="2356208" cy="745756"/>
          </a:xfrm>
          <a:prstGeom prst="ellipse">
            <a:avLst/>
          </a:prstGeom>
          <a:noFill/>
          <a:ln w="762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88714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38BF8-D216-825D-6E43-38263E83241D}"/>
            </a:ext>
          </a:extLst>
        </p:cNvPr>
        <p:cNvGrpSpPr/>
        <p:nvPr/>
      </p:nvGrpSpPr>
      <p:grpSpPr>
        <a:xfrm>
          <a:off x="0" y="0"/>
          <a:ext cx="0" cy="0"/>
          <a:chOff x="0" y="0"/>
          <a:chExt cx="0" cy="0"/>
        </a:xfrm>
      </p:grpSpPr>
      <p:pic>
        <p:nvPicPr>
          <p:cNvPr id="4" name="Picture 3" descr="A row of samples for medical testing">
            <a:extLst>
              <a:ext uri="{FF2B5EF4-FFF2-40B4-BE49-F238E27FC236}">
                <a16:creationId xmlns:a16="http://schemas.microsoft.com/office/drawing/2014/main" id="{743E9D03-2323-4E85-737D-1957C236881F}"/>
              </a:ext>
            </a:extLst>
          </p:cNvPr>
          <p:cNvPicPr>
            <a:picLocks noChangeAspect="1"/>
          </p:cNvPicPr>
          <p:nvPr/>
        </p:nvPicPr>
        <p:blipFill>
          <a:blip r:embed="rId3"/>
          <a:srcRect l="27196" r="27196"/>
          <a:stretch/>
        </p:blipFill>
        <p:spPr>
          <a:xfrm>
            <a:off x="20" y="10"/>
            <a:ext cx="4170343" cy="6857990"/>
          </a:xfrm>
          <a:prstGeom prst="rect">
            <a:avLst/>
          </a:prstGeom>
          <a:noFill/>
        </p:spPr>
      </p:pic>
      <p:sp>
        <p:nvSpPr>
          <p:cNvPr id="7" name="Text Placeholder 2">
            <a:extLst>
              <a:ext uri="{FF2B5EF4-FFF2-40B4-BE49-F238E27FC236}">
                <a16:creationId xmlns:a16="http://schemas.microsoft.com/office/drawing/2014/main" id="{02E477BF-CF17-7D1A-04E1-995A42268A4E}"/>
              </a:ext>
            </a:extLst>
          </p:cNvPr>
          <p:cNvSpPr txBox="1">
            <a:spLocks/>
          </p:cNvSpPr>
          <p:nvPr/>
        </p:nvSpPr>
        <p:spPr>
          <a:xfrm>
            <a:off x="4479130" y="1828800"/>
            <a:ext cx="7243478" cy="50434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4000" b="1"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50000"/>
              </a:lnSpc>
            </a:pPr>
            <a:r>
              <a:rPr lang="en-US" sz="2800" b="0" dirty="0"/>
              <a:t>The team measured the rate at which babies were getting bloodstream infections — their </a:t>
            </a:r>
            <a:r>
              <a:rPr lang="en-US" sz="2800" dirty="0"/>
              <a:t>outcome measure</a:t>
            </a:r>
            <a:r>
              <a:rPr lang="en-US" sz="2800" b="0" dirty="0"/>
              <a:t>. They also measured how often staff members were actually doing the things they were asked to do to prevent infection — their </a:t>
            </a:r>
            <a:r>
              <a:rPr lang="en-US" sz="2800" dirty="0"/>
              <a:t>process measures</a:t>
            </a:r>
            <a:r>
              <a:rPr lang="en-US" sz="2800" b="0" dirty="0"/>
              <a:t>.</a:t>
            </a:r>
            <a:endParaRPr lang="en-US" sz="1100" b="0" dirty="0">
              <a:solidFill>
                <a:srgbClr val="C00000"/>
              </a:solidFill>
            </a:endParaRPr>
          </a:p>
        </p:txBody>
      </p:sp>
      <p:sp>
        <p:nvSpPr>
          <p:cNvPr id="5" name="Text Placeholder 2">
            <a:extLst>
              <a:ext uri="{FF2B5EF4-FFF2-40B4-BE49-F238E27FC236}">
                <a16:creationId xmlns:a16="http://schemas.microsoft.com/office/drawing/2014/main" id="{7076FB49-9747-0207-8049-7EE961DE60F6}"/>
              </a:ext>
            </a:extLst>
          </p:cNvPr>
          <p:cNvSpPr txBox="1">
            <a:spLocks/>
          </p:cNvSpPr>
          <p:nvPr/>
        </p:nvSpPr>
        <p:spPr>
          <a:xfrm>
            <a:off x="4321370" y="1028101"/>
            <a:ext cx="3657600" cy="44577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4800" b="1" kern="1200" dirty="0">
                <a:latin typeface="Corbel" panose="020B0503020204020204" pitchFamily="34" charset="0"/>
                <a:ea typeface="+mn-ea"/>
                <a:cs typeface="+mn-cs"/>
              </a:rPr>
              <a:t>The Hospital</a:t>
            </a:r>
          </a:p>
        </p:txBody>
      </p:sp>
      <p:sp>
        <p:nvSpPr>
          <p:cNvPr id="9" name="TextBox 8">
            <a:extLst>
              <a:ext uri="{FF2B5EF4-FFF2-40B4-BE49-F238E27FC236}">
                <a16:creationId xmlns:a16="http://schemas.microsoft.com/office/drawing/2014/main" id="{78CD6A72-051F-D08F-815B-1D5311C66EB2}"/>
              </a:ext>
            </a:extLst>
          </p:cNvPr>
          <p:cNvSpPr txBox="1"/>
          <p:nvPr/>
        </p:nvSpPr>
        <p:spPr>
          <a:xfrm>
            <a:off x="4321370" y="654290"/>
            <a:ext cx="3657600" cy="2330450"/>
          </a:xfrm>
          <a:prstGeom prst="rect">
            <a:avLst/>
          </a:prstGeom>
        </p:spPr>
        <p:txBody>
          <a:bodyPr vert="horz" lIns="91440" tIns="45720" rIns="91440" bIns="45720" rtlCol="0">
            <a:normAutofit/>
          </a:bodyPr>
          <a:lstStyle/>
          <a:p>
            <a:pPr algn="r">
              <a:lnSpc>
                <a:spcPct val="90000"/>
              </a:lnSpc>
              <a:spcBef>
                <a:spcPts val="1000"/>
              </a:spcBef>
            </a:pPr>
            <a:r>
              <a:rPr lang="en-US" sz="3200" b="0" kern="1200" spc="300" dirty="0">
                <a:latin typeface="Corbel" panose="020B0503020204020204" pitchFamily="34" charset="0"/>
                <a:ea typeface="+mn-ea"/>
                <a:cs typeface="+mn-cs"/>
              </a:rPr>
              <a:t>Case study</a:t>
            </a:r>
          </a:p>
        </p:txBody>
      </p:sp>
      <p:graphicFrame>
        <p:nvGraphicFramePr>
          <p:cNvPr id="2" name="Diagram 1">
            <a:extLst>
              <a:ext uri="{FF2B5EF4-FFF2-40B4-BE49-F238E27FC236}">
                <a16:creationId xmlns:a16="http://schemas.microsoft.com/office/drawing/2014/main" id="{B35F12FD-98C9-3384-DE60-ED5B73061AC2}"/>
              </a:ext>
            </a:extLst>
          </p:cNvPr>
          <p:cNvGraphicFramePr/>
          <p:nvPr/>
        </p:nvGraphicFramePr>
        <p:xfrm>
          <a:off x="10939" y="2037201"/>
          <a:ext cx="4468191" cy="37926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Oval 2">
            <a:extLst>
              <a:ext uri="{FF2B5EF4-FFF2-40B4-BE49-F238E27FC236}">
                <a16:creationId xmlns:a16="http://schemas.microsoft.com/office/drawing/2014/main" id="{9BCA6D36-76AA-704E-D30B-B695DD9D9AEC}"/>
              </a:ext>
            </a:extLst>
          </p:cNvPr>
          <p:cNvSpPr/>
          <p:nvPr/>
        </p:nvSpPr>
        <p:spPr>
          <a:xfrm>
            <a:off x="10938" y="2782636"/>
            <a:ext cx="3189461" cy="745756"/>
          </a:xfrm>
          <a:prstGeom prst="ellipse">
            <a:avLst/>
          </a:prstGeom>
          <a:noFill/>
          <a:ln w="762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46478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DDC5E-020E-4CB5-E679-B5EAAD46A9D6}"/>
            </a:ext>
          </a:extLst>
        </p:cNvPr>
        <p:cNvGrpSpPr/>
        <p:nvPr/>
      </p:nvGrpSpPr>
      <p:grpSpPr>
        <a:xfrm>
          <a:off x="0" y="0"/>
          <a:ext cx="0" cy="0"/>
          <a:chOff x="0" y="0"/>
          <a:chExt cx="0" cy="0"/>
        </a:xfrm>
      </p:grpSpPr>
      <p:pic>
        <p:nvPicPr>
          <p:cNvPr id="4" name="Picture 3" descr="A row of samples for medical testing">
            <a:extLst>
              <a:ext uri="{FF2B5EF4-FFF2-40B4-BE49-F238E27FC236}">
                <a16:creationId xmlns:a16="http://schemas.microsoft.com/office/drawing/2014/main" id="{80C4428A-E427-348C-F3E3-287CCC2DD362}"/>
              </a:ext>
            </a:extLst>
          </p:cNvPr>
          <p:cNvPicPr>
            <a:picLocks noChangeAspect="1"/>
          </p:cNvPicPr>
          <p:nvPr/>
        </p:nvPicPr>
        <p:blipFill>
          <a:blip r:embed="rId3"/>
          <a:srcRect l="27196" r="27196"/>
          <a:stretch/>
        </p:blipFill>
        <p:spPr>
          <a:xfrm>
            <a:off x="20" y="10"/>
            <a:ext cx="4170343" cy="6857990"/>
          </a:xfrm>
          <a:prstGeom prst="rect">
            <a:avLst/>
          </a:prstGeom>
          <a:noFill/>
        </p:spPr>
      </p:pic>
      <p:sp>
        <p:nvSpPr>
          <p:cNvPr id="7" name="Text Placeholder 2">
            <a:extLst>
              <a:ext uri="{FF2B5EF4-FFF2-40B4-BE49-F238E27FC236}">
                <a16:creationId xmlns:a16="http://schemas.microsoft.com/office/drawing/2014/main" id="{3283C37A-C60F-C5E2-EE20-1F7283251C49}"/>
              </a:ext>
            </a:extLst>
          </p:cNvPr>
          <p:cNvSpPr txBox="1">
            <a:spLocks/>
          </p:cNvSpPr>
          <p:nvPr/>
        </p:nvSpPr>
        <p:spPr>
          <a:xfrm>
            <a:off x="4479130" y="1828800"/>
            <a:ext cx="7243478" cy="5043410"/>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Tx/>
              <a:buNone/>
              <a:defRPr sz="4000" b="1"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50000"/>
              </a:lnSpc>
            </a:pPr>
            <a:r>
              <a:rPr lang="en-US" sz="2800" b="0" dirty="0"/>
              <a:t>Tested several changes:</a:t>
            </a:r>
          </a:p>
          <a:p>
            <a:pPr marL="457200" indent="-457200" fontAlgn="auto">
              <a:lnSpc>
                <a:spcPct val="150000"/>
              </a:lnSpc>
              <a:buFont typeface="Arial" panose="020B0604020202020204" pitchFamily="34" charset="0"/>
              <a:buChar char="•"/>
            </a:pPr>
            <a:r>
              <a:rPr lang="en-US" sz="2800" b="0" dirty="0"/>
              <a:t>Having staff implement a set of interventions that evidence showed would reduce the rate of central line infections</a:t>
            </a:r>
          </a:p>
          <a:p>
            <a:pPr marL="457200" indent="-457200" fontAlgn="auto">
              <a:lnSpc>
                <a:spcPct val="150000"/>
              </a:lnSpc>
              <a:buFont typeface="Arial" panose="020B0604020202020204" pitchFamily="34" charset="0"/>
              <a:buChar char="•"/>
            </a:pPr>
            <a:r>
              <a:rPr lang="en-US" sz="2800" b="0" dirty="0"/>
              <a:t>Instituting a checklist that staff would review during a time-out before inserting the central line.</a:t>
            </a:r>
          </a:p>
          <a:p>
            <a:pPr marL="457200" indent="-457200" fontAlgn="auto">
              <a:lnSpc>
                <a:spcPct val="150000"/>
              </a:lnSpc>
              <a:buFont typeface="Arial" panose="020B0604020202020204" pitchFamily="34" charset="0"/>
              <a:buChar char="•"/>
            </a:pPr>
            <a:r>
              <a:rPr lang="en-US" sz="2800" b="0" dirty="0"/>
              <a:t>Requiring staff to place red tags on the beds of the babies with central lines</a:t>
            </a:r>
          </a:p>
        </p:txBody>
      </p:sp>
      <p:sp>
        <p:nvSpPr>
          <p:cNvPr id="5" name="Text Placeholder 2">
            <a:extLst>
              <a:ext uri="{FF2B5EF4-FFF2-40B4-BE49-F238E27FC236}">
                <a16:creationId xmlns:a16="http://schemas.microsoft.com/office/drawing/2014/main" id="{69A55CEE-4650-6F0D-4ED8-19BFFD113E64}"/>
              </a:ext>
            </a:extLst>
          </p:cNvPr>
          <p:cNvSpPr txBox="1">
            <a:spLocks/>
          </p:cNvSpPr>
          <p:nvPr/>
        </p:nvSpPr>
        <p:spPr>
          <a:xfrm>
            <a:off x="4321370" y="1028101"/>
            <a:ext cx="3657600" cy="44577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4800" b="1" kern="1200" dirty="0">
                <a:latin typeface="Corbel" panose="020B0503020204020204" pitchFamily="34" charset="0"/>
                <a:ea typeface="+mn-ea"/>
                <a:cs typeface="+mn-cs"/>
              </a:rPr>
              <a:t>The Hospital</a:t>
            </a:r>
          </a:p>
        </p:txBody>
      </p:sp>
      <p:sp>
        <p:nvSpPr>
          <p:cNvPr id="9" name="TextBox 8">
            <a:extLst>
              <a:ext uri="{FF2B5EF4-FFF2-40B4-BE49-F238E27FC236}">
                <a16:creationId xmlns:a16="http://schemas.microsoft.com/office/drawing/2014/main" id="{B652EBBD-0769-C0A2-C6E6-C6D783111CC7}"/>
              </a:ext>
            </a:extLst>
          </p:cNvPr>
          <p:cNvSpPr txBox="1"/>
          <p:nvPr/>
        </p:nvSpPr>
        <p:spPr>
          <a:xfrm>
            <a:off x="4321370" y="654290"/>
            <a:ext cx="3657600" cy="2330450"/>
          </a:xfrm>
          <a:prstGeom prst="rect">
            <a:avLst/>
          </a:prstGeom>
        </p:spPr>
        <p:txBody>
          <a:bodyPr vert="horz" lIns="91440" tIns="45720" rIns="91440" bIns="45720" rtlCol="0">
            <a:normAutofit/>
          </a:bodyPr>
          <a:lstStyle/>
          <a:p>
            <a:pPr algn="r">
              <a:lnSpc>
                <a:spcPct val="90000"/>
              </a:lnSpc>
              <a:spcBef>
                <a:spcPts val="1000"/>
              </a:spcBef>
            </a:pPr>
            <a:r>
              <a:rPr lang="en-US" sz="3200" b="0" kern="1200" spc="300" dirty="0">
                <a:latin typeface="Corbel" panose="020B0503020204020204" pitchFamily="34" charset="0"/>
                <a:ea typeface="+mn-ea"/>
                <a:cs typeface="+mn-cs"/>
              </a:rPr>
              <a:t>Case study</a:t>
            </a:r>
          </a:p>
        </p:txBody>
      </p:sp>
      <p:graphicFrame>
        <p:nvGraphicFramePr>
          <p:cNvPr id="2" name="Diagram 1">
            <a:extLst>
              <a:ext uri="{FF2B5EF4-FFF2-40B4-BE49-F238E27FC236}">
                <a16:creationId xmlns:a16="http://schemas.microsoft.com/office/drawing/2014/main" id="{3AFA05E9-3C8A-549D-8264-060ED5B91CD5}"/>
              </a:ext>
            </a:extLst>
          </p:cNvPr>
          <p:cNvGraphicFramePr/>
          <p:nvPr>
            <p:extLst>
              <p:ext uri="{D42A27DB-BD31-4B8C-83A1-F6EECF244321}">
                <p14:modId xmlns:p14="http://schemas.microsoft.com/office/powerpoint/2010/main" val="2362847468"/>
              </p:ext>
            </p:extLst>
          </p:nvPr>
        </p:nvGraphicFramePr>
        <p:xfrm>
          <a:off x="10939" y="2037201"/>
          <a:ext cx="4468191" cy="37926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Oval 2">
            <a:extLst>
              <a:ext uri="{FF2B5EF4-FFF2-40B4-BE49-F238E27FC236}">
                <a16:creationId xmlns:a16="http://schemas.microsoft.com/office/drawing/2014/main" id="{7F32660C-D203-DD60-A025-F361E032ABB4}"/>
              </a:ext>
            </a:extLst>
          </p:cNvPr>
          <p:cNvSpPr/>
          <p:nvPr/>
        </p:nvSpPr>
        <p:spPr>
          <a:xfrm>
            <a:off x="10938" y="3538010"/>
            <a:ext cx="3189461" cy="745756"/>
          </a:xfrm>
          <a:prstGeom prst="ellipse">
            <a:avLst/>
          </a:prstGeom>
          <a:noFill/>
          <a:ln w="762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17692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CFA4E-93DD-116A-31EB-9AE9F74A10B3}"/>
            </a:ext>
          </a:extLst>
        </p:cNvPr>
        <p:cNvGrpSpPr/>
        <p:nvPr/>
      </p:nvGrpSpPr>
      <p:grpSpPr>
        <a:xfrm>
          <a:off x="0" y="0"/>
          <a:ext cx="0" cy="0"/>
          <a:chOff x="0" y="0"/>
          <a:chExt cx="0" cy="0"/>
        </a:xfrm>
      </p:grpSpPr>
      <p:pic>
        <p:nvPicPr>
          <p:cNvPr id="4" name="Picture 3" descr="A row of samples for medical testing">
            <a:extLst>
              <a:ext uri="{FF2B5EF4-FFF2-40B4-BE49-F238E27FC236}">
                <a16:creationId xmlns:a16="http://schemas.microsoft.com/office/drawing/2014/main" id="{89125B19-B871-2499-3532-A0496DD51296}"/>
              </a:ext>
            </a:extLst>
          </p:cNvPr>
          <p:cNvPicPr>
            <a:picLocks noChangeAspect="1"/>
          </p:cNvPicPr>
          <p:nvPr/>
        </p:nvPicPr>
        <p:blipFill>
          <a:blip r:embed="rId3"/>
          <a:srcRect l="27196" r="27196"/>
          <a:stretch/>
        </p:blipFill>
        <p:spPr>
          <a:xfrm>
            <a:off x="20" y="10"/>
            <a:ext cx="4170343" cy="6857990"/>
          </a:xfrm>
          <a:prstGeom prst="rect">
            <a:avLst/>
          </a:prstGeom>
          <a:noFill/>
        </p:spPr>
      </p:pic>
      <p:sp>
        <p:nvSpPr>
          <p:cNvPr id="7" name="Text Placeholder 2">
            <a:extLst>
              <a:ext uri="{FF2B5EF4-FFF2-40B4-BE49-F238E27FC236}">
                <a16:creationId xmlns:a16="http://schemas.microsoft.com/office/drawing/2014/main" id="{CF7F1B5D-DC42-816F-48CF-702541C133C4}"/>
              </a:ext>
            </a:extLst>
          </p:cNvPr>
          <p:cNvSpPr txBox="1">
            <a:spLocks/>
          </p:cNvSpPr>
          <p:nvPr/>
        </p:nvSpPr>
        <p:spPr>
          <a:xfrm>
            <a:off x="4479130" y="1828800"/>
            <a:ext cx="7243478" cy="50434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4000" b="1"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50000"/>
              </a:lnSpc>
            </a:pPr>
            <a:r>
              <a:rPr lang="en-US" sz="3800" dirty="0">
                <a:solidFill>
                  <a:srgbClr val="C00000"/>
                </a:solidFill>
              </a:rPr>
              <a:t>PDSA cycle</a:t>
            </a:r>
          </a:p>
        </p:txBody>
      </p:sp>
      <p:sp>
        <p:nvSpPr>
          <p:cNvPr id="5" name="Text Placeholder 2">
            <a:extLst>
              <a:ext uri="{FF2B5EF4-FFF2-40B4-BE49-F238E27FC236}">
                <a16:creationId xmlns:a16="http://schemas.microsoft.com/office/drawing/2014/main" id="{F16EE093-8A8F-DECC-5E02-F00828498BBD}"/>
              </a:ext>
            </a:extLst>
          </p:cNvPr>
          <p:cNvSpPr txBox="1">
            <a:spLocks/>
          </p:cNvSpPr>
          <p:nvPr/>
        </p:nvSpPr>
        <p:spPr>
          <a:xfrm>
            <a:off x="4321370" y="1028101"/>
            <a:ext cx="3657600" cy="44577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4800" b="1" kern="1200" dirty="0">
                <a:latin typeface="Corbel" panose="020B0503020204020204" pitchFamily="34" charset="0"/>
                <a:ea typeface="+mn-ea"/>
                <a:cs typeface="+mn-cs"/>
              </a:rPr>
              <a:t>The Hospital</a:t>
            </a:r>
          </a:p>
        </p:txBody>
      </p:sp>
      <p:sp>
        <p:nvSpPr>
          <p:cNvPr id="9" name="TextBox 8">
            <a:extLst>
              <a:ext uri="{FF2B5EF4-FFF2-40B4-BE49-F238E27FC236}">
                <a16:creationId xmlns:a16="http://schemas.microsoft.com/office/drawing/2014/main" id="{E0DC9251-E1FE-DF8E-4529-ADEE378717A9}"/>
              </a:ext>
            </a:extLst>
          </p:cNvPr>
          <p:cNvSpPr txBox="1"/>
          <p:nvPr/>
        </p:nvSpPr>
        <p:spPr>
          <a:xfrm>
            <a:off x="4321370" y="654290"/>
            <a:ext cx="3657600" cy="2330450"/>
          </a:xfrm>
          <a:prstGeom prst="rect">
            <a:avLst/>
          </a:prstGeom>
        </p:spPr>
        <p:txBody>
          <a:bodyPr vert="horz" lIns="91440" tIns="45720" rIns="91440" bIns="45720" rtlCol="0">
            <a:normAutofit/>
          </a:bodyPr>
          <a:lstStyle/>
          <a:p>
            <a:pPr algn="r">
              <a:lnSpc>
                <a:spcPct val="90000"/>
              </a:lnSpc>
              <a:spcBef>
                <a:spcPts val="1000"/>
              </a:spcBef>
            </a:pPr>
            <a:r>
              <a:rPr lang="en-US" sz="3200" b="0" kern="1200" spc="300" dirty="0">
                <a:latin typeface="Corbel" panose="020B0503020204020204" pitchFamily="34" charset="0"/>
                <a:ea typeface="+mn-ea"/>
                <a:cs typeface="+mn-cs"/>
              </a:rPr>
              <a:t>Case study</a:t>
            </a:r>
          </a:p>
        </p:txBody>
      </p:sp>
      <p:graphicFrame>
        <p:nvGraphicFramePr>
          <p:cNvPr id="2" name="Diagram 1">
            <a:extLst>
              <a:ext uri="{FF2B5EF4-FFF2-40B4-BE49-F238E27FC236}">
                <a16:creationId xmlns:a16="http://schemas.microsoft.com/office/drawing/2014/main" id="{F1517091-4D18-756A-047C-0A3C67631084}"/>
              </a:ext>
            </a:extLst>
          </p:cNvPr>
          <p:cNvGraphicFramePr/>
          <p:nvPr/>
        </p:nvGraphicFramePr>
        <p:xfrm>
          <a:off x="10939" y="2037201"/>
          <a:ext cx="4468191" cy="37926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Oval 2">
            <a:extLst>
              <a:ext uri="{FF2B5EF4-FFF2-40B4-BE49-F238E27FC236}">
                <a16:creationId xmlns:a16="http://schemas.microsoft.com/office/drawing/2014/main" id="{6BA762EE-01DA-CC6E-79B7-7A08EA0772CD}"/>
              </a:ext>
            </a:extLst>
          </p:cNvPr>
          <p:cNvSpPr/>
          <p:nvPr/>
        </p:nvSpPr>
        <p:spPr>
          <a:xfrm>
            <a:off x="130206" y="4353019"/>
            <a:ext cx="3189461" cy="745756"/>
          </a:xfrm>
          <a:prstGeom prst="ellipse">
            <a:avLst/>
          </a:prstGeom>
          <a:noFill/>
          <a:ln w="762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a graph&#10;&#10;AI-generated content may be incorrect.">
            <a:extLst>
              <a:ext uri="{FF2B5EF4-FFF2-40B4-BE49-F238E27FC236}">
                <a16:creationId xmlns:a16="http://schemas.microsoft.com/office/drawing/2014/main" id="{B6EF21C0-57E0-F67A-DA6F-6DA97993CC61}"/>
              </a:ext>
            </a:extLst>
          </p:cNvPr>
          <p:cNvPicPr>
            <a:picLocks noChangeAspect="1"/>
          </p:cNvPicPr>
          <p:nvPr/>
        </p:nvPicPr>
        <p:blipFill>
          <a:blip r:embed="rId9"/>
          <a:stretch>
            <a:fillRect/>
          </a:stretch>
        </p:blipFill>
        <p:spPr>
          <a:xfrm>
            <a:off x="4408661" y="3051590"/>
            <a:ext cx="7772400" cy="3127416"/>
          </a:xfrm>
          <a:prstGeom prst="rect">
            <a:avLst/>
          </a:prstGeom>
        </p:spPr>
      </p:pic>
    </p:spTree>
    <p:extLst>
      <p:ext uri="{BB962C8B-B14F-4D97-AF65-F5344CB8AC3E}">
        <p14:creationId xmlns:p14="http://schemas.microsoft.com/office/powerpoint/2010/main" val="36473958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842AE-1647-6B89-1C9D-E5DAE645B67C}"/>
            </a:ext>
          </a:extLst>
        </p:cNvPr>
        <p:cNvGrpSpPr/>
        <p:nvPr/>
      </p:nvGrpSpPr>
      <p:grpSpPr>
        <a:xfrm>
          <a:off x="0" y="0"/>
          <a:ext cx="0" cy="0"/>
          <a:chOff x="0" y="0"/>
          <a:chExt cx="0" cy="0"/>
        </a:xfrm>
      </p:grpSpPr>
      <p:pic>
        <p:nvPicPr>
          <p:cNvPr id="4" name="Picture 3" descr="A row of samples for medical testing">
            <a:extLst>
              <a:ext uri="{FF2B5EF4-FFF2-40B4-BE49-F238E27FC236}">
                <a16:creationId xmlns:a16="http://schemas.microsoft.com/office/drawing/2014/main" id="{E8D28945-8F9A-CF14-A728-58848DD8628C}"/>
              </a:ext>
            </a:extLst>
          </p:cNvPr>
          <p:cNvPicPr>
            <a:picLocks noChangeAspect="1"/>
          </p:cNvPicPr>
          <p:nvPr/>
        </p:nvPicPr>
        <p:blipFill>
          <a:blip r:embed="rId3"/>
          <a:srcRect l="27196" r="27196"/>
          <a:stretch/>
        </p:blipFill>
        <p:spPr>
          <a:xfrm>
            <a:off x="20" y="10"/>
            <a:ext cx="4170343" cy="6857990"/>
          </a:xfrm>
          <a:prstGeom prst="rect">
            <a:avLst/>
          </a:prstGeom>
          <a:noFill/>
        </p:spPr>
      </p:pic>
      <p:sp>
        <p:nvSpPr>
          <p:cNvPr id="7" name="Text Placeholder 2">
            <a:extLst>
              <a:ext uri="{FF2B5EF4-FFF2-40B4-BE49-F238E27FC236}">
                <a16:creationId xmlns:a16="http://schemas.microsoft.com/office/drawing/2014/main" id="{8D87F745-3C0B-7285-1916-664EAFCF66A2}"/>
              </a:ext>
            </a:extLst>
          </p:cNvPr>
          <p:cNvSpPr txBox="1">
            <a:spLocks/>
          </p:cNvSpPr>
          <p:nvPr/>
        </p:nvSpPr>
        <p:spPr>
          <a:xfrm>
            <a:off x="4479130" y="1828800"/>
            <a:ext cx="7243478" cy="5043410"/>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1000"/>
              </a:spcBef>
              <a:buFontTx/>
              <a:buNone/>
              <a:defRPr sz="4000" b="1"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fontAlgn="auto">
              <a:lnSpc>
                <a:spcPct val="150000"/>
              </a:lnSpc>
              <a:buFont typeface="Arial" panose="020B0604020202020204" pitchFamily="34" charset="0"/>
              <a:buChar char="•"/>
            </a:pPr>
            <a:r>
              <a:rPr lang="en-US" sz="3800" b="0" dirty="0">
                <a:solidFill>
                  <a:srgbClr val="000000"/>
                </a:solidFill>
              </a:rPr>
              <a:t>Once they had refined the process changes through several PDSA cycles, the team created a new policy governing the placement and care of central lines</a:t>
            </a:r>
          </a:p>
          <a:p>
            <a:pPr marL="571500" indent="-571500" fontAlgn="auto">
              <a:lnSpc>
                <a:spcPct val="150000"/>
              </a:lnSpc>
              <a:buFont typeface="Arial" panose="020B0604020202020204" pitchFamily="34" charset="0"/>
              <a:buChar char="•"/>
            </a:pPr>
            <a:r>
              <a:rPr lang="en-US" sz="3800" b="0" dirty="0">
                <a:solidFill>
                  <a:srgbClr val="000000"/>
                </a:solidFill>
              </a:rPr>
              <a:t>Started training everyone who rotated through the unit</a:t>
            </a:r>
            <a:br>
              <a:rPr lang="en-US" sz="3800" b="0" dirty="0">
                <a:solidFill>
                  <a:srgbClr val="000000"/>
                </a:solidFill>
              </a:rPr>
            </a:br>
            <a:endParaRPr lang="en-US" sz="3800" b="0" dirty="0">
              <a:solidFill>
                <a:srgbClr val="000000"/>
              </a:solidFill>
            </a:endParaRPr>
          </a:p>
        </p:txBody>
      </p:sp>
      <p:sp>
        <p:nvSpPr>
          <p:cNvPr id="5" name="Text Placeholder 2">
            <a:extLst>
              <a:ext uri="{FF2B5EF4-FFF2-40B4-BE49-F238E27FC236}">
                <a16:creationId xmlns:a16="http://schemas.microsoft.com/office/drawing/2014/main" id="{2F0165B4-018D-65D1-6B71-3D2B09E8DBB4}"/>
              </a:ext>
            </a:extLst>
          </p:cNvPr>
          <p:cNvSpPr txBox="1">
            <a:spLocks/>
          </p:cNvSpPr>
          <p:nvPr/>
        </p:nvSpPr>
        <p:spPr>
          <a:xfrm>
            <a:off x="4321370" y="1028101"/>
            <a:ext cx="3657600" cy="44577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4800" b="1" kern="1200" dirty="0">
                <a:latin typeface="Corbel" panose="020B0503020204020204" pitchFamily="34" charset="0"/>
                <a:ea typeface="+mn-ea"/>
                <a:cs typeface="+mn-cs"/>
              </a:rPr>
              <a:t>The Hospital</a:t>
            </a:r>
          </a:p>
        </p:txBody>
      </p:sp>
      <p:sp>
        <p:nvSpPr>
          <p:cNvPr id="9" name="TextBox 8">
            <a:extLst>
              <a:ext uri="{FF2B5EF4-FFF2-40B4-BE49-F238E27FC236}">
                <a16:creationId xmlns:a16="http://schemas.microsoft.com/office/drawing/2014/main" id="{37F86FF8-D6C9-AE26-5652-DC6BC282CB1B}"/>
              </a:ext>
            </a:extLst>
          </p:cNvPr>
          <p:cNvSpPr txBox="1"/>
          <p:nvPr/>
        </p:nvSpPr>
        <p:spPr>
          <a:xfrm>
            <a:off x="4321370" y="654290"/>
            <a:ext cx="3657600" cy="2330450"/>
          </a:xfrm>
          <a:prstGeom prst="rect">
            <a:avLst/>
          </a:prstGeom>
        </p:spPr>
        <p:txBody>
          <a:bodyPr vert="horz" lIns="91440" tIns="45720" rIns="91440" bIns="45720" rtlCol="0">
            <a:normAutofit/>
          </a:bodyPr>
          <a:lstStyle/>
          <a:p>
            <a:pPr algn="r">
              <a:lnSpc>
                <a:spcPct val="90000"/>
              </a:lnSpc>
              <a:spcBef>
                <a:spcPts val="1000"/>
              </a:spcBef>
            </a:pPr>
            <a:r>
              <a:rPr lang="en-US" sz="3200" b="0" kern="1200" spc="300" dirty="0">
                <a:latin typeface="Corbel" panose="020B0503020204020204" pitchFamily="34" charset="0"/>
                <a:ea typeface="+mn-ea"/>
                <a:cs typeface="+mn-cs"/>
              </a:rPr>
              <a:t>Case study</a:t>
            </a:r>
          </a:p>
        </p:txBody>
      </p:sp>
      <p:graphicFrame>
        <p:nvGraphicFramePr>
          <p:cNvPr id="2" name="Diagram 1">
            <a:extLst>
              <a:ext uri="{FF2B5EF4-FFF2-40B4-BE49-F238E27FC236}">
                <a16:creationId xmlns:a16="http://schemas.microsoft.com/office/drawing/2014/main" id="{3EA2CF26-B484-4A91-8A7C-A9B3B29902C4}"/>
              </a:ext>
            </a:extLst>
          </p:cNvPr>
          <p:cNvGraphicFramePr/>
          <p:nvPr/>
        </p:nvGraphicFramePr>
        <p:xfrm>
          <a:off x="10939" y="2037201"/>
          <a:ext cx="4468191" cy="37926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Oval 2">
            <a:extLst>
              <a:ext uri="{FF2B5EF4-FFF2-40B4-BE49-F238E27FC236}">
                <a16:creationId xmlns:a16="http://schemas.microsoft.com/office/drawing/2014/main" id="{91539275-F77D-BC5B-2E54-4757969BF97F}"/>
              </a:ext>
            </a:extLst>
          </p:cNvPr>
          <p:cNvSpPr/>
          <p:nvPr/>
        </p:nvSpPr>
        <p:spPr>
          <a:xfrm>
            <a:off x="786189" y="5168028"/>
            <a:ext cx="3189461" cy="745756"/>
          </a:xfrm>
          <a:prstGeom prst="ellipse">
            <a:avLst/>
          </a:prstGeom>
          <a:noFill/>
          <a:ln w="762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12755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BA860FB-1A2B-C2FB-0808-229D6D617397}"/>
              </a:ext>
            </a:extLst>
          </p:cNvPr>
          <p:cNvSpPr>
            <a:spLocks noGrp="1"/>
          </p:cNvSpPr>
          <p:nvPr>
            <p:ph type="ctrTitle"/>
          </p:nvPr>
        </p:nvSpPr>
        <p:spPr>
          <a:xfrm>
            <a:off x="548640" y="496003"/>
            <a:ext cx="8595360" cy="914400"/>
          </a:xfrm>
        </p:spPr>
        <p:txBody>
          <a:bodyPr/>
          <a:lstStyle/>
          <a:p>
            <a:r>
              <a:rPr lang="en-US" dirty="0"/>
              <a:t>Other models of improvement</a:t>
            </a:r>
            <a:br>
              <a:rPr lang="en-US" dirty="0"/>
            </a:br>
            <a:r>
              <a:rPr lang="en-US" dirty="0">
                <a:solidFill>
                  <a:srgbClr val="C00000"/>
                </a:solidFill>
              </a:rPr>
              <a:t>Six Sigma</a:t>
            </a:r>
          </a:p>
        </p:txBody>
      </p:sp>
      <p:sp>
        <p:nvSpPr>
          <p:cNvPr id="7" name="Text Placeholder 6">
            <a:extLst>
              <a:ext uri="{FF2B5EF4-FFF2-40B4-BE49-F238E27FC236}">
                <a16:creationId xmlns:a16="http://schemas.microsoft.com/office/drawing/2014/main" id="{BCAC5E92-93B9-D66D-A1AB-7F42C89F053E}"/>
              </a:ext>
            </a:extLst>
          </p:cNvPr>
          <p:cNvSpPr>
            <a:spLocks noGrp="1"/>
          </p:cNvSpPr>
          <p:nvPr>
            <p:ph type="body" sz="quarter" idx="10"/>
          </p:nvPr>
        </p:nvSpPr>
        <p:spPr>
          <a:xfrm>
            <a:off x="548640" y="1828798"/>
            <a:ext cx="11259047" cy="5029201"/>
          </a:xfrm>
        </p:spPr>
        <p:txBody>
          <a:bodyPr>
            <a:normAutofit fontScale="92500"/>
          </a:bodyPr>
          <a:lstStyle/>
          <a:p>
            <a:pPr marL="342900" indent="-342900">
              <a:lnSpc>
                <a:spcPct val="160000"/>
              </a:lnSpc>
              <a:buFont typeface="Arial" panose="020B0604020202020204" pitchFamily="34" charset="0"/>
              <a:buChar char="•"/>
            </a:pPr>
            <a:r>
              <a:rPr lang="en-US" dirty="0">
                <a:solidFill>
                  <a:srgbClr val="000000"/>
                </a:solidFill>
              </a:rPr>
              <a:t>Focuses on reducing variation</a:t>
            </a:r>
          </a:p>
          <a:p>
            <a:pPr marL="342900" indent="-342900">
              <a:lnSpc>
                <a:spcPct val="160000"/>
              </a:lnSpc>
              <a:buFont typeface="Arial" panose="020B0604020202020204" pitchFamily="34" charset="0"/>
              <a:buChar char="•"/>
            </a:pPr>
            <a:r>
              <a:rPr lang="en-US" b="1" dirty="0">
                <a:solidFill>
                  <a:srgbClr val="000000"/>
                </a:solidFill>
              </a:rPr>
              <a:t>Steps:</a:t>
            </a:r>
          </a:p>
          <a:p>
            <a:pPr marL="1028700" lvl="1" indent="-342900">
              <a:lnSpc>
                <a:spcPct val="160000"/>
              </a:lnSpc>
            </a:pPr>
            <a:r>
              <a:rPr lang="en-US" b="1" dirty="0">
                <a:solidFill>
                  <a:srgbClr val="000000"/>
                </a:solidFill>
              </a:rPr>
              <a:t>Define</a:t>
            </a:r>
            <a:r>
              <a:rPr lang="en-US" dirty="0">
                <a:solidFill>
                  <a:srgbClr val="000000"/>
                </a:solidFill>
              </a:rPr>
              <a:t> the problem in detail.</a:t>
            </a:r>
          </a:p>
          <a:p>
            <a:pPr marL="1028700" lvl="1" indent="-342900">
              <a:lnSpc>
                <a:spcPct val="160000"/>
              </a:lnSpc>
            </a:pPr>
            <a:r>
              <a:rPr lang="en-US" b="1" dirty="0">
                <a:solidFill>
                  <a:srgbClr val="000000"/>
                </a:solidFill>
              </a:rPr>
              <a:t>Measure</a:t>
            </a:r>
            <a:r>
              <a:rPr lang="en-US" dirty="0">
                <a:solidFill>
                  <a:srgbClr val="000000"/>
                </a:solidFill>
              </a:rPr>
              <a:t> defects (in terms of “defects per million,” or Sigma level).</a:t>
            </a:r>
          </a:p>
          <a:p>
            <a:pPr marL="1028700" lvl="1" indent="-342900">
              <a:lnSpc>
                <a:spcPct val="160000"/>
              </a:lnSpc>
            </a:pPr>
            <a:r>
              <a:rPr lang="en-US" b="1" dirty="0">
                <a:solidFill>
                  <a:srgbClr val="000000"/>
                </a:solidFill>
              </a:rPr>
              <a:t>Analyze </a:t>
            </a:r>
            <a:r>
              <a:rPr lang="en-US" dirty="0">
                <a:solidFill>
                  <a:srgbClr val="000000"/>
                </a:solidFill>
              </a:rPr>
              <a:t>under what conditions defects occur by using process measures, flow charts, and defect analysis.</a:t>
            </a:r>
          </a:p>
          <a:p>
            <a:pPr marL="1028700" lvl="1" indent="-342900">
              <a:lnSpc>
                <a:spcPct val="160000"/>
              </a:lnSpc>
            </a:pPr>
            <a:r>
              <a:rPr lang="en-US" b="1" dirty="0">
                <a:solidFill>
                  <a:srgbClr val="000000"/>
                </a:solidFill>
              </a:rPr>
              <a:t>Improve</a:t>
            </a:r>
            <a:r>
              <a:rPr lang="en-US" dirty="0">
                <a:solidFill>
                  <a:srgbClr val="000000"/>
                </a:solidFill>
              </a:rPr>
              <a:t> by defining and testing changes aimed at reducing defects.</a:t>
            </a:r>
          </a:p>
          <a:p>
            <a:pPr marL="1028700" lvl="1" indent="-342900">
              <a:lnSpc>
                <a:spcPct val="160000"/>
              </a:lnSpc>
            </a:pPr>
            <a:r>
              <a:rPr lang="en-US" b="1" dirty="0">
                <a:solidFill>
                  <a:srgbClr val="000000"/>
                </a:solidFill>
              </a:rPr>
              <a:t>Control</a:t>
            </a:r>
            <a:r>
              <a:rPr lang="en-US" dirty="0">
                <a:solidFill>
                  <a:srgbClr val="000000"/>
                </a:solidFill>
              </a:rPr>
              <a:t> your results by determining what steps you will take to maintain performance.</a:t>
            </a:r>
          </a:p>
        </p:txBody>
      </p:sp>
    </p:spTree>
    <p:extLst>
      <p:ext uri="{BB962C8B-B14F-4D97-AF65-F5344CB8AC3E}">
        <p14:creationId xmlns:p14="http://schemas.microsoft.com/office/powerpoint/2010/main" val="20291345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DEFC1-3441-C292-7B13-C7B757104D4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A22D7E9-F4F7-F99A-22CA-7A7D56999860}"/>
              </a:ext>
            </a:extLst>
          </p:cNvPr>
          <p:cNvSpPr>
            <a:spLocks noGrp="1"/>
          </p:cNvSpPr>
          <p:nvPr>
            <p:ph type="ctrTitle"/>
          </p:nvPr>
        </p:nvSpPr>
        <p:spPr>
          <a:xfrm>
            <a:off x="548640" y="496003"/>
            <a:ext cx="8595360" cy="914400"/>
          </a:xfrm>
        </p:spPr>
        <p:txBody>
          <a:bodyPr/>
          <a:lstStyle/>
          <a:p>
            <a:r>
              <a:rPr lang="en-US" dirty="0"/>
              <a:t>Other models of improvement</a:t>
            </a:r>
            <a:br>
              <a:rPr lang="en-US" dirty="0"/>
            </a:br>
            <a:r>
              <a:rPr lang="en-US" dirty="0">
                <a:solidFill>
                  <a:srgbClr val="C00000"/>
                </a:solidFill>
              </a:rPr>
              <a:t>Lean</a:t>
            </a:r>
          </a:p>
        </p:txBody>
      </p:sp>
      <p:sp>
        <p:nvSpPr>
          <p:cNvPr id="7" name="Text Placeholder 6">
            <a:extLst>
              <a:ext uri="{FF2B5EF4-FFF2-40B4-BE49-F238E27FC236}">
                <a16:creationId xmlns:a16="http://schemas.microsoft.com/office/drawing/2014/main" id="{A957B833-90B6-B2E6-B9D9-C50E45716F92}"/>
              </a:ext>
            </a:extLst>
          </p:cNvPr>
          <p:cNvSpPr>
            <a:spLocks noGrp="1"/>
          </p:cNvSpPr>
          <p:nvPr>
            <p:ph type="body" sz="quarter" idx="10"/>
          </p:nvPr>
        </p:nvSpPr>
        <p:spPr>
          <a:xfrm>
            <a:off x="548640" y="1828798"/>
            <a:ext cx="11259047" cy="5029201"/>
          </a:xfrm>
        </p:spPr>
        <p:txBody>
          <a:bodyPr>
            <a:normAutofit fontScale="92500" lnSpcReduction="20000"/>
          </a:bodyPr>
          <a:lstStyle/>
          <a:p>
            <a:pPr>
              <a:lnSpc>
                <a:spcPct val="160000"/>
              </a:lnSpc>
            </a:pPr>
            <a:r>
              <a:rPr lang="en-US" dirty="0">
                <a:solidFill>
                  <a:srgbClr val="000000"/>
                </a:solidFill>
              </a:rPr>
              <a:t>Focuses on improving value from the customer’s point of view, by reducing waste of time and resources. </a:t>
            </a:r>
          </a:p>
          <a:p>
            <a:pPr marL="342900" indent="-342900">
              <a:lnSpc>
                <a:spcPct val="160000"/>
              </a:lnSpc>
              <a:buFont typeface="Arial" panose="020B0604020202020204" pitchFamily="34" charset="0"/>
              <a:buChar char="•"/>
            </a:pPr>
            <a:r>
              <a:rPr lang="en-US" dirty="0">
                <a:solidFill>
                  <a:srgbClr val="000000"/>
                </a:solidFill>
              </a:rPr>
              <a:t>Specify the value desired by the customer.</a:t>
            </a:r>
          </a:p>
          <a:p>
            <a:pPr marL="342900" indent="-342900">
              <a:lnSpc>
                <a:spcPct val="160000"/>
              </a:lnSpc>
              <a:buFont typeface="Arial" panose="020B0604020202020204" pitchFamily="34" charset="0"/>
              <a:buChar char="•"/>
            </a:pPr>
            <a:r>
              <a:rPr lang="en-US" dirty="0">
                <a:solidFill>
                  <a:srgbClr val="000000"/>
                </a:solidFill>
              </a:rPr>
              <a:t>Identify the value stream for each product providing that value and challenge all of the wasted steps currently necessary to provide it.</a:t>
            </a:r>
          </a:p>
          <a:p>
            <a:pPr marL="342900" indent="-342900">
              <a:lnSpc>
                <a:spcPct val="160000"/>
              </a:lnSpc>
              <a:buFont typeface="Arial" panose="020B0604020202020204" pitchFamily="34" charset="0"/>
              <a:buChar char="•"/>
            </a:pPr>
            <a:r>
              <a:rPr lang="en-US" dirty="0">
                <a:solidFill>
                  <a:srgbClr val="000000"/>
                </a:solidFill>
              </a:rPr>
              <a:t>Make the product flow continuously through the remaining value-added steps.</a:t>
            </a:r>
          </a:p>
          <a:p>
            <a:pPr marL="342900" indent="-342900">
              <a:lnSpc>
                <a:spcPct val="160000"/>
              </a:lnSpc>
              <a:buFont typeface="Arial" panose="020B0604020202020204" pitchFamily="34" charset="0"/>
              <a:buChar char="•"/>
            </a:pPr>
            <a:r>
              <a:rPr lang="en-US" dirty="0">
                <a:solidFill>
                  <a:srgbClr val="000000"/>
                </a:solidFill>
              </a:rPr>
              <a:t>Introduce pull between all steps where continuous flow is not possible.</a:t>
            </a:r>
          </a:p>
          <a:p>
            <a:pPr marL="342900" indent="-342900">
              <a:lnSpc>
                <a:spcPct val="160000"/>
              </a:lnSpc>
              <a:buFont typeface="Arial" panose="020B0604020202020204" pitchFamily="34" charset="0"/>
              <a:buChar char="•"/>
            </a:pPr>
            <a:r>
              <a:rPr lang="en-US" dirty="0">
                <a:solidFill>
                  <a:srgbClr val="000000"/>
                </a:solidFill>
              </a:rPr>
              <a:t>Manage toward perfection so that the number of steps and the amount of time and information needed to serve the customer continually fall.</a:t>
            </a:r>
          </a:p>
        </p:txBody>
      </p:sp>
    </p:spTree>
    <p:extLst>
      <p:ext uri="{BB962C8B-B14F-4D97-AF65-F5344CB8AC3E}">
        <p14:creationId xmlns:p14="http://schemas.microsoft.com/office/powerpoint/2010/main" val="24999016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7A657-1737-6CB9-8C68-35D240B47E00}"/>
              </a:ext>
            </a:extLst>
          </p:cNvPr>
          <p:cNvSpPr>
            <a:spLocks noGrp="1"/>
          </p:cNvSpPr>
          <p:nvPr>
            <p:ph type="ctrTitle"/>
          </p:nvPr>
        </p:nvSpPr>
        <p:spPr/>
        <p:txBody>
          <a:bodyPr/>
          <a:lstStyle/>
          <a:p>
            <a:r>
              <a:rPr lang="en-US" dirty="0"/>
              <a:t>References</a:t>
            </a:r>
          </a:p>
        </p:txBody>
      </p:sp>
      <p:sp>
        <p:nvSpPr>
          <p:cNvPr id="5" name="Text Placeholder 4">
            <a:extLst>
              <a:ext uri="{FF2B5EF4-FFF2-40B4-BE49-F238E27FC236}">
                <a16:creationId xmlns:a16="http://schemas.microsoft.com/office/drawing/2014/main" id="{9465AE45-5EF8-4C82-53DC-76403CE3FD4E}"/>
              </a:ext>
            </a:extLst>
          </p:cNvPr>
          <p:cNvSpPr>
            <a:spLocks noGrp="1"/>
          </p:cNvSpPr>
          <p:nvPr>
            <p:ph type="body" sz="quarter" idx="10"/>
          </p:nvPr>
        </p:nvSpPr>
        <p:spPr/>
        <p:txBody>
          <a:bodyPr/>
          <a:lstStyle/>
          <a:p>
            <a:pPr marL="457200" indent="-457200">
              <a:buFont typeface="+mj-lt"/>
              <a:buAutoNum type="arabicPeriod"/>
            </a:pPr>
            <a:r>
              <a:rPr lang="en-US" dirty="0">
                <a:solidFill>
                  <a:srgbClr val="000000"/>
                </a:solidFill>
              </a:rPr>
              <a:t>IHI Course QI 102, Lesson 1</a:t>
            </a:r>
          </a:p>
        </p:txBody>
      </p:sp>
    </p:spTree>
    <p:extLst>
      <p:ext uri="{BB962C8B-B14F-4D97-AF65-F5344CB8AC3E}">
        <p14:creationId xmlns:p14="http://schemas.microsoft.com/office/powerpoint/2010/main" val="777937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639D9D-FC4C-E940-8B08-FA7259CCD86E}"/>
              </a:ext>
            </a:extLst>
          </p:cNvPr>
          <p:cNvSpPr/>
          <p:nvPr/>
        </p:nvSpPr>
        <p:spPr>
          <a:xfrm>
            <a:off x="0" y="0"/>
            <a:ext cx="12192000"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7BBD642-98DA-FA16-475C-E6C5519E5953}"/>
              </a:ext>
            </a:extLst>
          </p:cNvPr>
          <p:cNvPicPr>
            <a:picLocks noChangeAspect="1"/>
          </p:cNvPicPr>
          <p:nvPr/>
        </p:nvPicPr>
        <p:blipFill>
          <a:blip r:embed="rId2"/>
          <a:stretch>
            <a:fillRect/>
          </a:stretch>
        </p:blipFill>
        <p:spPr>
          <a:xfrm>
            <a:off x="2013744" y="2251654"/>
            <a:ext cx="8164512" cy="2009335"/>
          </a:xfrm>
          <a:prstGeom prst="rect">
            <a:avLst/>
          </a:prstGeom>
        </p:spPr>
      </p:pic>
    </p:spTree>
    <p:extLst>
      <p:ext uri="{BB962C8B-B14F-4D97-AF65-F5344CB8AC3E}">
        <p14:creationId xmlns:p14="http://schemas.microsoft.com/office/powerpoint/2010/main" val="11921860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917B4EFA-7FF0-FD88-63CC-F3616984A0F5}"/>
              </a:ext>
            </a:extLst>
          </p:cNvPr>
          <p:cNvSpPr>
            <a:spLocks noGrp="1"/>
          </p:cNvSpPr>
          <p:nvPr>
            <p:ph type="body" sz="quarter" idx="11"/>
          </p:nvPr>
        </p:nvSpPr>
        <p:spPr/>
        <p:txBody>
          <a:bodyPr vert="horz" lIns="91440" tIns="45720" rIns="91440" bIns="45720" rtlCol="0" anchor="t">
            <a:normAutofit/>
          </a:bodyPr>
          <a:lstStyle/>
          <a:p>
            <a:r>
              <a:rPr lang="en-US">
                <a:ea typeface="Calibri Light"/>
                <a:cs typeface="Calibri Light"/>
              </a:rPr>
              <a:t> </a:t>
            </a:r>
          </a:p>
        </p:txBody>
      </p:sp>
      <p:sp>
        <p:nvSpPr>
          <p:cNvPr id="25" name="Text Placeholder 24">
            <a:extLst>
              <a:ext uri="{FF2B5EF4-FFF2-40B4-BE49-F238E27FC236}">
                <a16:creationId xmlns:a16="http://schemas.microsoft.com/office/drawing/2014/main" id="{98AE2C3A-89EE-C6DE-2AA8-B3245D352ACF}"/>
              </a:ext>
            </a:extLst>
          </p:cNvPr>
          <p:cNvSpPr>
            <a:spLocks noGrp="1"/>
          </p:cNvSpPr>
          <p:nvPr>
            <p:ph type="body" sz="quarter" idx="12"/>
          </p:nvPr>
        </p:nvSpPr>
        <p:spPr/>
        <p:txBody>
          <a:bodyPr/>
          <a:lstStyle/>
          <a:p>
            <a:r>
              <a:rPr lang="en-US"/>
              <a:t>Disclosure</a:t>
            </a:r>
          </a:p>
        </p:txBody>
      </p:sp>
      <p:sp>
        <p:nvSpPr>
          <p:cNvPr id="26" name="Text Placeholder 25">
            <a:extLst>
              <a:ext uri="{FF2B5EF4-FFF2-40B4-BE49-F238E27FC236}">
                <a16:creationId xmlns:a16="http://schemas.microsoft.com/office/drawing/2014/main" id="{B68771D0-81ED-ABD8-B500-A4B4510FAF44}"/>
              </a:ext>
            </a:extLst>
          </p:cNvPr>
          <p:cNvSpPr>
            <a:spLocks noGrp="1"/>
          </p:cNvSpPr>
          <p:nvPr>
            <p:ph type="body" sz="quarter" idx="14"/>
          </p:nvPr>
        </p:nvSpPr>
        <p:spPr/>
        <p:txBody>
          <a:bodyPr/>
          <a:lstStyle/>
          <a:p>
            <a:r>
              <a:rPr lang="en-US">
                <a:solidFill>
                  <a:srgbClr val="000000"/>
                </a:solidFill>
              </a:rPr>
              <a:t>Use statement</a:t>
            </a:r>
          </a:p>
        </p:txBody>
      </p:sp>
      <p:sp>
        <p:nvSpPr>
          <p:cNvPr id="27" name="Text Placeholder 26">
            <a:extLst>
              <a:ext uri="{FF2B5EF4-FFF2-40B4-BE49-F238E27FC236}">
                <a16:creationId xmlns:a16="http://schemas.microsoft.com/office/drawing/2014/main" id="{B83D2446-E32A-60FA-18A1-D9E1821F4036}"/>
              </a:ext>
            </a:extLst>
          </p:cNvPr>
          <p:cNvSpPr>
            <a:spLocks noGrp="1"/>
          </p:cNvSpPr>
          <p:nvPr>
            <p:ph type="body" sz="quarter" idx="15"/>
          </p:nvPr>
        </p:nvSpPr>
        <p:spPr/>
        <p:txBody>
          <a:bodyPr vert="horz" lIns="91440" tIns="45720" rIns="91440" bIns="45720" rtlCol="0" anchor="t">
            <a:noAutofit/>
          </a:bodyPr>
          <a:lstStyle/>
          <a:p>
            <a:r>
              <a:rPr lang="en-US">
                <a:solidFill>
                  <a:srgbClr val="000000"/>
                </a:solidFill>
                <a:latin typeface="Corbel"/>
              </a:rPr>
              <a:t>WARNING: COPYRIGHT RESTRICTIONS This course content and all writings and materials provided to you at the Elson S. Floyd College of Medicine are protected by federal copyright law and Washington State University policy. The content is copyrighted by the Washington State University Board of Regents or licensed to the Elson S. Floyd College of Medicine by the copyright owner. Limited access to this content is given for personal academic study and review purposes of registered students and faculty of Elson S. Floyd College of Medicine. You shall not otherwise copy, share, distribute, modify, transmit, upload, post, republish, reuse, sell, gift, rent, lend or otherwise disseminate any portion of this course content without permission in writing, signed by an individual authorized by Washington State University. </a:t>
            </a:r>
            <a:r>
              <a:rPr lang="en-US">
                <a:solidFill>
                  <a:srgbClr val="1D1C1D"/>
                </a:solidFill>
                <a:ea typeface="+mj-lt"/>
                <a:cs typeface="+mj-lt"/>
              </a:rPr>
              <a:t>Unless otherwise noted, images © </a:t>
            </a:r>
            <a:r>
              <a:rPr lang="en-US">
                <a:solidFill>
                  <a:srgbClr val="000000"/>
                </a:solidFill>
                <a:ea typeface="+mj-lt"/>
                <a:cs typeface="+mj-lt"/>
                <a:hlinkClick r:id="rId2"/>
              </a:rPr>
              <a:t>stock.adobe.com</a:t>
            </a:r>
            <a:r>
              <a:rPr lang="en-US">
                <a:solidFill>
                  <a:srgbClr val="1D1C1D"/>
                </a:solidFill>
                <a:ea typeface="+mj-lt"/>
                <a:cs typeface="+mj-lt"/>
              </a:rPr>
              <a:t>.</a:t>
            </a:r>
            <a:endParaRPr lang="en-US">
              <a:solidFill>
                <a:srgbClr val="000000"/>
              </a:solidFill>
              <a:ea typeface="+mj-lt"/>
              <a:cs typeface="+mj-lt"/>
            </a:endParaRPr>
          </a:p>
          <a:p>
            <a:endParaRPr lang="en-US">
              <a:solidFill>
                <a:srgbClr val="000000"/>
              </a:solidFill>
              <a:latin typeface="Corbel" panose="020B0503020204020204" pitchFamily="34" charset="0"/>
            </a:endParaRPr>
          </a:p>
        </p:txBody>
      </p:sp>
      <p:sp>
        <p:nvSpPr>
          <p:cNvPr id="2" name="TextBox 1">
            <a:extLst>
              <a:ext uri="{FF2B5EF4-FFF2-40B4-BE49-F238E27FC236}">
                <a16:creationId xmlns:a16="http://schemas.microsoft.com/office/drawing/2014/main" id="{21B5AB73-1683-B2FD-5FD2-167359719D69}"/>
              </a:ext>
            </a:extLst>
          </p:cNvPr>
          <p:cNvSpPr txBox="1"/>
          <p:nvPr/>
        </p:nvSpPr>
        <p:spPr>
          <a:xfrm>
            <a:off x="1732547" y="1900989"/>
            <a:ext cx="9216190" cy="1200329"/>
          </a:xfrm>
          <a:prstGeom prst="rect">
            <a:avLst/>
          </a:prstGeom>
          <a:noFill/>
        </p:spPr>
        <p:txBody>
          <a:bodyPr wrap="square" rtlCol="0">
            <a:spAutoFit/>
          </a:bodyPr>
          <a:lstStyle/>
          <a:p>
            <a:r>
              <a:rPr lang="en-US" dirty="0">
                <a:solidFill>
                  <a:srgbClr val="000000"/>
                </a:solidFill>
              </a:rPr>
              <a:t>No relevant financial disclosures</a:t>
            </a:r>
          </a:p>
          <a:p>
            <a:endParaRPr lang="en-US" dirty="0">
              <a:solidFill>
                <a:srgbClr val="000000"/>
              </a:solidFill>
            </a:endParaRPr>
          </a:p>
          <a:p>
            <a:r>
              <a:rPr lang="en-US" dirty="0">
                <a:solidFill>
                  <a:srgbClr val="000000"/>
                </a:solidFill>
              </a:rPr>
              <a:t>Adapted from the Institute for Healthcare Improvement modules on Patient safety </a:t>
            </a:r>
          </a:p>
          <a:p>
            <a:endParaRPr lang="en-US" dirty="0">
              <a:solidFill>
                <a:srgbClr val="000000"/>
              </a:solidFill>
            </a:endParaRPr>
          </a:p>
        </p:txBody>
      </p:sp>
    </p:spTree>
    <p:extLst>
      <p:ext uri="{BB962C8B-B14F-4D97-AF65-F5344CB8AC3E}">
        <p14:creationId xmlns:p14="http://schemas.microsoft.com/office/powerpoint/2010/main" val="481235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87488-5A6A-2A63-A045-B9B516D01181}"/>
              </a:ext>
            </a:extLst>
          </p:cNvPr>
          <p:cNvSpPr>
            <a:spLocks noGrp="1"/>
          </p:cNvSpPr>
          <p:nvPr>
            <p:ph type="ctrTitle"/>
          </p:nvPr>
        </p:nvSpPr>
        <p:spPr>
          <a:xfrm>
            <a:off x="702273" y="696096"/>
            <a:ext cx="7077456" cy="914400"/>
          </a:xfrm>
        </p:spPr>
        <p:txBody>
          <a:bodyPr/>
          <a:lstStyle/>
          <a:p>
            <a:r>
              <a:rPr lang="en-US" b="1" dirty="0">
                <a:latin typeface="Corbel"/>
              </a:rPr>
              <a:t>Collaboration</a:t>
            </a:r>
          </a:p>
        </p:txBody>
      </p:sp>
      <p:pic>
        <p:nvPicPr>
          <p:cNvPr id="17" name="Graphic 17">
            <a:extLst>
              <a:ext uri="{FF2B5EF4-FFF2-40B4-BE49-F238E27FC236}">
                <a16:creationId xmlns:a16="http://schemas.microsoft.com/office/drawing/2014/main" id="{57FB48D9-5938-E685-1E95-4342B3004A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2273" y="2622630"/>
            <a:ext cx="1005840" cy="1005840"/>
          </a:xfrm>
          <a:prstGeom prst="rect">
            <a:avLst/>
          </a:prstGeom>
        </p:spPr>
      </p:pic>
      <p:sp>
        <p:nvSpPr>
          <p:cNvPr id="3" name="TextBox 2">
            <a:extLst>
              <a:ext uri="{FF2B5EF4-FFF2-40B4-BE49-F238E27FC236}">
                <a16:creationId xmlns:a16="http://schemas.microsoft.com/office/drawing/2014/main" id="{0B7AE9A5-6016-ABF8-1F31-8887606F910F}"/>
              </a:ext>
            </a:extLst>
          </p:cNvPr>
          <p:cNvSpPr txBox="1"/>
          <p:nvPr/>
        </p:nvSpPr>
        <p:spPr>
          <a:xfrm>
            <a:off x="2251084" y="2482410"/>
            <a:ext cx="3396343" cy="1938992"/>
          </a:xfrm>
          <a:prstGeom prst="rect">
            <a:avLst/>
          </a:prstGeom>
          <a:noFill/>
        </p:spPr>
        <p:txBody>
          <a:bodyPr wrap="square" lIns="91440" tIns="45720" rIns="91440" bIns="45720" rtlCol="0" anchor="t">
            <a:spAutoFit/>
          </a:bodyPr>
          <a:lstStyle/>
          <a:p>
            <a:r>
              <a:rPr lang="en-US" sz="2400" dirty="0">
                <a:solidFill>
                  <a:schemeClr val="bg2"/>
                </a:solidFill>
                <a:latin typeface="Corbel"/>
              </a:rPr>
              <a:t>Please reach out with your thoughts and questions</a:t>
            </a:r>
            <a:r>
              <a:rPr lang="en-US" sz="2400" dirty="0">
                <a:solidFill>
                  <a:schemeClr val="bg2"/>
                </a:solidFill>
              </a:rPr>
              <a:t>! </a:t>
            </a:r>
            <a:r>
              <a:rPr lang="en-US" sz="2400" dirty="0" err="1">
                <a:solidFill>
                  <a:schemeClr val="bg2"/>
                </a:solidFill>
              </a:rPr>
              <a:t>Lonika.sood@wsu.edu</a:t>
            </a:r>
            <a:endParaRPr lang="en-US" sz="2400" dirty="0">
              <a:solidFill>
                <a:schemeClr val="bg2"/>
              </a:solidFill>
            </a:endParaRPr>
          </a:p>
          <a:p>
            <a:endParaRPr lang="en-US" sz="2400" dirty="0">
              <a:latin typeface="Corbel" panose="020B0503020204020204" pitchFamily="34" charset="0"/>
            </a:endParaRPr>
          </a:p>
        </p:txBody>
      </p:sp>
      <p:pic>
        <p:nvPicPr>
          <p:cNvPr id="4" name="Graphic 3">
            <a:extLst>
              <a:ext uri="{FF2B5EF4-FFF2-40B4-BE49-F238E27FC236}">
                <a16:creationId xmlns:a16="http://schemas.microsoft.com/office/drawing/2014/main" id="{0DDD7959-897C-1B70-9FB2-9D9885B8E5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41655" y="2622630"/>
            <a:ext cx="1005840" cy="1005840"/>
          </a:xfrm>
          <a:prstGeom prst="rect">
            <a:avLst/>
          </a:prstGeom>
        </p:spPr>
      </p:pic>
      <p:sp>
        <p:nvSpPr>
          <p:cNvPr id="6" name="TextBox 5">
            <a:extLst>
              <a:ext uri="{FF2B5EF4-FFF2-40B4-BE49-F238E27FC236}">
                <a16:creationId xmlns:a16="http://schemas.microsoft.com/office/drawing/2014/main" id="{B2318E55-D0B3-09B0-D5FC-43B72F216EED}"/>
              </a:ext>
            </a:extLst>
          </p:cNvPr>
          <p:cNvSpPr txBox="1"/>
          <p:nvPr/>
        </p:nvSpPr>
        <p:spPr>
          <a:xfrm>
            <a:off x="7441723" y="2710051"/>
            <a:ext cx="4147998" cy="830997"/>
          </a:xfrm>
          <a:prstGeom prst="rect">
            <a:avLst/>
          </a:prstGeom>
          <a:noFill/>
        </p:spPr>
        <p:txBody>
          <a:bodyPr wrap="square" lIns="91440" tIns="45720" rIns="91440" bIns="45720" anchor="t">
            <a:spAutoFit/>
          </a:bodyPr>
          <a:lstStyle/>
          <a:p>
            <a:r>
              <a:rPr lang="en-US" sz="2400" dirty="0">
                <a:solidFill>
                  <a:schemeClr val="bg2"/>
                </a:solidFill>
                <a:latin typeface="Corbel"/>
              </a:rPr>
              <a:t>This is a safe learning environment. </a:t>
            </a:r>
            <a:endParaRPr lang="en-US" sz="2400" dirty="0">
              <a:solidFill>
                <a:schemeClr val="bg2"/>
              </a:solidFill>
              <a:latin typeface="Corbel" panose="020B0503020204020204" pitchFamily="34" charset="0"/>
            </a:endParaRPr>
          </a:p>
        </p:txBody>
      </p:sp>
    </p:spTree>
    <p:extLst>
      <p:ext uri="{BB962C8B-B14F-4D97-AF65-F5344CB8AC3E}">
        <p14:creationId xmlns:p14="http://schemas.microsoft.com/office/powerpoint/2010/main" val="9762889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CD831E-9B82-46FD-A469-6EC995687CD6}"/>
              </a:ext>
            </a:extLst>
          </p:cNvPr>
          <p:cNvSpPr>
            <a:spLocks noGrp="1"/>
          </p:cNvSpPr>
          <p:nvPr>
            <p:ph type="ctrTitle"/>
          </p:nvPr>
        </p:nvSpPr>
        <p:spPr>
          <a:xfrm>
            <a:off x="561373" y="340022"/>
            <a:ext cx="7077456" cy="914400"/>
          </a:xfrm>
        </p:spPr>
        <p:txBody>
          <a:bodyPr/>
          <a:lstStyle/>
          <a:p>
            <a:r>
              <a:rPr lang="en-US" dirty="0"/>
              <a:t>Objectives</a:t>
            </a:r>
          </a:p>
        </p:txBody>
      </p:sp>
      <p:sp>
        <p:nvSpPr>
          <p:cNvPr id="4" name="Text Placeholder 3">
            <a:extLst>
              <a:ext uri="{FF2B5EF4-FFF2-40B4-BE49-F238E27FC236}">
                <a16:creationId xmlns:a16="http://schemas.microsoft.com/office/drawing/2014/main" id="{F2D1E461-150D-13DD-B180-DAAB640339F4}"/>
              </a:ext>
            </a:extLst>
          </p:cNvPr>
          <p:cNvSpPr>
            <a:spLocks noGrp="1"/>
          </p:cNvSpPr>
          <p:nvPr>
            <p:ph type="body" sz="quarter" idx="10"/>
          </p:nvPr>
        </p:nvSpPr>
        <p:spPr>
          <a:xfrm>
            <a:off x="561373" y="1594883"/>
            <a:ext cx="10921427" cy="4470991"/>
          </a:xfrm>
        </p:spPr>
        <p:txBody>
          <a:bodyPr>
            <a:normAutofit/>
          </a:bodyPr>
          <a:lstStyle/>
          <a:p>
            <a:pPr marL="0" indent="0">
              <a:lnSpc>
                <a:spcPct val="150000"/>
              </a:lnSpc>
              <a:buNone/>
            </a:pPr>
            <a:r>
              <a:rPr lang="en-US" dirty="0"/>
              <a:t>After completing this lesson, you will be able to:</a:t>
            </a:r>
          </a:p>
          <a:p>
            <a:pPr>
              <a:lnSpc>
                <a:spcPct val="150000"/>
              </a:lnSpc>
            </a:pPr>
            <a:r>
              <a:rPr lang="en-US" dirty="0"/>
              <a:t>State the three fundamental questions that are the basis of the Model for Improvement.</a:t>
            </a:r>
          </a:p>
          <a:p>
            <a:pPr>
              <a:lnSpc>
                <a:spcPct val="150000"/>
              </a:lnSpc>
            </a:pPr>
            <a:r>
              <a:rPr lang="en-US" dirty="0"/>
              <a:t>Identify the processes that make up the Plan-Do-Study-Act (PDSA) cycle.</a:t>
            </a:r>
          </a:p>
          <a:p>
            <a:pPr>
              <a:lnSpc>
                <a:spcPct val="150000"/>
              </a:lnSpc>
            </a:pPr>
            <a:r>
              <a:rPr lang="en-US" dirty="0"/>
              <a:t>Describe how a health care team has used the Model for Improvement to bring about improvements in a clinical setting.</a:t>
            </a:r>
          </a:p>
          <a:p>
            <a:pPr>
              <a:lnSpc>
                <a:spcPct val="150000"/>
              </a:lnSpc>
            </a:pPr>
            <a:r>
              <a:rPr lang="en-US" dirty="0"/>
              <a:t>Use the Model for Improvement to begin your own personal improvement project.</a:t>
            </a:r>
          </a:p>
          <a:p>
            <a:pPr>
              <a:lnSpc>
                <a:spcPct val="150000"/>
              </a:lnSpc>
            </a:pPr>
            <a:endParaRPr lang="en-US" dirty="0"/>
          </a:p>
        </p:txBody>
      </p:sp>
    </p:spTree>
    <p:extLst>
      <p:ext uri="{BB962C8B-B14F-4D97-AF65-F5344CB8AC3E}">
        <p14:creationId xmlns:p14="http://schemas.microsoft.com/office/powerpoint/2010/main" val="14671348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523D6-B7BB-4031-C584-D8A0C86F66EB}"/>
            </a:ext>
          </a:extLst>
        </p:cNvPr>
        <p:cNvGrpSpPr/>
        <p:nvPr/>
      </p:nvGrpSpPr>
      <p:grpSpPr>
        <a:xfrm>
          <a:off x="0" y="0"/>
          <a:ext cx="0" cy="0"/>
          <a:chOff x="0" y="0"/>
          <a:chExt cx="0" cy="0"/>
        </a:xfrm>
      </p:grpSpPr>
      <p:pic>
        <p:nvPicPr>
          <p:cNvPr id="4" name="Picture 3" descr="A row of samples for medical testing">
            <a:extLst>
              <a:ext uri="{FF2B5EF4-FFF2-40B4-BE49-F238E27FC236}">
                <a16:creationId xmlns:a16="http://schemas.microsoft.com/office/drawing/2014/main" id="{1FEBAA2F-F1BC-A25B-DCB5-148F90B6DA96}"/>
              </a:ext>
            </a:extLst>
          </p:cNvPr>
          <p:cNvPicPr>
            <a:picLocks noChangeAspect="1"/>
          </p:cNvPicPr>
          <p:nvPr/>
        </p:nvPicPr>
        <p:blipFill>
          <a:blip r:embed="rId3"/>
          <a:srcRect l="27196" r="27196"/>
          <a:stretch/>
        </p:blipFill>
        <p:spPr>
          <a:xfrm>
            <a:off x="20" y="10"/>
            <a:ext cx="4170343" cy="6857990"/>
          </a:xfrm>
          <a:prstGeom prst="rect">
            <a:avLst/>
          </a:prstGeom>
          <a:noFill/>
        </p:spPr>
      </p:pic>
      <p:sp>
        <p:nvSpPr>
          <p:cNvPr id="7" name="Text Placeholder 2">
            <a:extLst>
              <a:ext uri="{FF2B5EF4-FFF2-40B4-BE49-F238E27FC236}">
                <a16:creationId xmlns:a16="http://schemas.microsoft.com/office/drawing/2014/main" id="{471E9B17-8DBD-7069-8AF8-9A3DF8157C84}"/>
              </a:ext>
            </a:extLst>
          </p:cNvPr>
          <p:cNvSpPr txBox="1">
            <a:spLocks/>
          </p:cNvSpPr>
          <p:nvPr/>
        </p:nvSpPr>
        <p:spPr>
          <a:xfrm>
            <a:off x="4508238" y="1713566"/>
            <a:ext cx="7243478" cy="5043410"/>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90000"/>
              </a:lnSpc>
              <a:spcBef>
                <a:spcPts val="1000"/>
              </a:spcBef>
              <a:buFontTx/>
              <a:buNone/>
              <a:defRPr sz="4000" b="1"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50000"/>
              </a:lnSpc>
            </a:pPr>
            <a:r>
              <a:rPr lang="en-US" b="0" dirty="0"/>
              <a:t>In 2005, the Saudi Aramco Medical Services Organization (SAMSO), a complex of hospitals in Saudi Arabia, set out to reduce the rate of central line infections in its NICU. </a:t>
            </a:r>
          </a:p>
          <a:p>
            <a:pPr fontAlgn="auto">
              <a:lnSpc>
                <a:spcPct val="150000"/>
              </a:lnSpc>
            </a:pPr>
            <a:r>
              <a:rPr lang="en-US" b="0" dirty="0"/>
              <a:t>For every 1,000 days that patients were equipped with central lines, there were about 11 related infections.</a:t>
            </a:r>
          </a:p>
        </p:txBody>
      </p:sp>
      <p:sp>
        <p:nvSpPr>
          <p:cNvPr id="5" name="Text Placeholder 2">
            <a:extLst>
              <a:ext uri="{FF2B5EF4-FFF2-40B4-BE49-F238E27FC236}">
                <a16:creationId xmlns:a16="http://schemas.microsoft.com/office/drawing/2014/main" id="{8EC84675-8E68-B3E5-D833-E32E7E72EC13}"/>
              </a:ext>
            </a:extLst>
          </p:cNvPr>
          <p:cNvSpPr txBox="1">
            <a:spLocks/>
          </p:cNvSpPr>
          <p:nvPr/>
        </p:nvSpPr>
        <p:spPr>
          <a:xfrm>
            <a:off x="4321370" y="1028101"/>
            <a:ext cx="3657600" cy="44577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4800" b="1" kern="1200" dirty="0">
                <a:latin typeface="Corbel" panose="020B0503020204020204" pitchFamily="34" charset="0"/>
                <a:ea typeface="+mn-ea"/>
                <a:cs typeface="+mn-cs"/>
              </a:rPr>
              <a:t>The Hospital</a:t>
            </a:r>
          </a:p>
        </p:txBody>
      </p:sp>
      <p:sp>
        <p:nvSpPr>
          <p:cNvPr id="9" name="TextBox 8">
            <a:extLst>
              <a:ext uri="{FF2B5EF4-FFF2-40B4-BE49-F238E27FC236}">
                <a16:creationId xmlns:a16="http://schemas.microsoft.com/office/drawing/2014/main" id="{B88F6426-F95B-6DFB-0BA5-DF8421101180}"/>
              </a:ext>
            </a:extLst>
          </p:cNvPr>
          <p:cNvSpPr txBox="1"/>
          <p:nvPr/>
        </p:nvSpPr>
        <p:spPr>
          <a:xfrm>
            <a:off x="4321370" y="654290"/>
            <a:ext cx="3657600" cy="2330450"/>
          </a:xfrm>
          <a:prstGeom prst="rect">
            <a:avLst/>
          </a:prstGeom>
        </p:spPr>
        <p:txBody>
          <a:bodyPr vert="horz" lIns="91440" tIns="45720" rIns="91440" bIns="45720" rtlCol="0">
            <a:normAutofit/>
          </a:bodyPr>
          <a:lstStyle/>
          <a:p>
            <a:pPr algn="r">
              <a:lnSpc>
                <a:spcPct val="90000"/>
              </a:lnSpc>
              <a:spcBef>
                <a:spcPts val="1000"/>
              </a:spcBef>
            </a:pPr>
            <a:r>
              <a:rPr lang="en-US" sz="3200" b="0" kern="1200" spc="300" dirty="0">
                <a:latin typeface="Corbel" panose="020B0503020204020204" pitchFamily="34" charset="0"/>
                <a:ea typeface="+mn-ea"/>
                <a:cs typeface="+mn-cs"/>
              </a:rPr>
              <a:t>Case study</a:t>
            </a:r>
          </a:p>
        </p:txBody>
      </p:sp>
    </p:spTree>
    <p:extLst>
      <p:ext uri="{BB962C8B-B14F-4D97-AF65-F5344CB8AC3E}">
        <p14:creationId xmlns:p14="http://schemas.microsoft.com/office/powerpoint/2010/main" val="17249060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68CEA-FDC9-4191-BCE7-C4C7CAD2AA5A}"/>
            </a:ext>
          </a:extLst>
        </p:cNvPr>
        <p:cNvGrpSpPr/>
        <p:nvPr/>
      </p:nvGrpSpPr>
      <p:grpSpPr>
        <a:xfrm>
          <a:off x="0" y="0"/>
          <a:ext cx="0" cy="0"/>
          <a:chOff x="0" y="0"/>
          <a:chExt cx="0" cy="0"/>
        </a:xfrm>
      </p:grpSpPr>
      <p:pic>
        <p:nvPicPr>
          <p:cNvPr id="4" name="Picture 3" descr="A row of samples for medical testing">
            <a:extLst>
              <a:ext uri="{FF2B5EF4-FFF2-40B4-BE49-F238E27FC236}">
                <a16:creationId xmlns:a16="http://schemas.microsoft.com/office/drawing/2014/main" id="{8A1BF08F-4A39-1C40-C6B2-1EAD58BF2122}"/>
              </a:ext>
            </a:extLst>
          </p:cNvPr>
          <p:cNvPicPr>
            <a:picLocks noChangeAspect="1"/>
          </p:cNvPicPr>
          <p:nvPr/>
        </p:nvPicPr>
        <p:blipFill>
          <a:blip r:embed="rId3"/>
          <a:srcRect l="27196" r="27196"/>
          <a:stretch/>
        </p:blipFill>
        <p:spPr>
          <a:xfrm>
            <a:off x="20" y="10"/>
            <a:ext cx="4170343" cy="6857990"/>
          </a:xfrm>
          <a:prstGeom prst="rect">
            <a:avLst/>
          </a:prstGeom>
          <a:noFill/>
        </p:spPr>
      </p:pic>
      <p:sp>
        <p:nvSpPr>
          <p:cNvPr id="7" name="Text Placeholder 2">
            <a:extLst>
              <a:ext uri="{FF2B5EF4-FFF2-40B4-BE49-F238E27FC236}">
                <a16:creationId xmlns:a16="http://schemas.microsoft.com/office/drawing/2014/main" id="{13B032C4-75BE-C6E8-63B6-A5DF9B7F51F5}"/>
              </a:ext>
            </a:extLst>
          </p:cNvPr>
          <p:cNvSpPr txBox="1">
            <a:spLocks/>
          </p:cNvSpPr>
          <p:nvPr/>
        </p:nvSpPr>
        <p:spPr>
          <a:xfrm>
            <a:off x="4479130" y="1828800"/>
            <a:ext cx="7243478" cy="5043410"/>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FontTx/>
              <a:buNone/>
              <a:defRPr sz="4000" b="1"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50000"/>
              </a:lnSpc>
            </a:pPr>
            <a:r>
              <a:rPr lang="en-US" b="0" dirty="0"/>
              <a:t>SAMSO used the Model for Improvement to reduce that number. </a:t>
            </a:r>
          </a:p>
          <a:p>
            <a:pPr fontAlgn="auto">
              <a:lnSpc>
                <a:spcPct val="150000"/>
              </a:lnSpc>
            </a:pPr>
            <a:r>
              <a:rPr lang="en-US" dirty="0"/>
              <a:t>Within a year, the rate of central line infections in the unit was down to zero</a:t>
            </a:r>
            <a:r>
              <a:rPr lang="en-US" b="0" dirty="0"/>
              <a:t> </a:t>
            </a:r>
            <a:br>
              <a:rPr lang="en-US" b="0" dirty="0"/>
            </a:br>
            <a:br>
              <a:rPr lang="en-US" b="0" dirty="0"/>
            </a:br>
            <a:r>
              <a:rPr lang="en-US" b="0" dirty="0">
                <a:solidFill>
                  <a:srgbClr val="C00000"/>
                </a:solidFill>
              </a:rPr>
              <a:t>How did they do it?</a:t>
            </a:r>
            <a:endParaRPr lang="en-US" sz="2800" b="0" dirty="0">
              <a:solidFill>
                <a:srgbClr val="C00000"/>
              </a:solidFill>
            </a:endParaRPr>
          </a:p>
        </p:txBody>
      </p:sp>
      <p:sp>
        <p:nvSpPr>
          <p:cNvPr id="5" name="Text Placeholder 2">
            <a:extLst>
              <a:ext uri="{FF2B5EF4-FFF2-40B4-BE49-F238E27FC236}">
                <a16:creationId xmlns:a16="http://schemas.microsoft.com/office/drawing/2014/main" id="{F636359B-922A-8867-BCD6-93D5ED4DE79E}"/>
              </a:ext>
            </a:extLst>
          </p:cNvPr>
          <p:cNvSpPr txBox="1">
            <a:spLocks/>
          </p:cNvSpPr>
          <p:nvPr/>
        </p:nvSpPr>
        <p:spPr>
          <a:xfrm>
            <a:off x="4321370" y="1028101"/>
            <a:ext cx="3657600" cy="44577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4800" b="1" kern="1200" dirty="0">
                <a:latin typeface="Corbel" panose="020B0503020204020204" pitchFamily="34" charset="0"/>
                <a:ea typeface="+mn-ea"/>
                <a:cs typeface="+mn-cs"/>
              </a:rPr>
              <a:t>The Hospital</a:t>
            </a:r>
          </a:p>
        </p:txBody>
      </p:sp>
      <p:sp>
        <p:nvSpPr>
          <p:cNvPr id="9" name="TextBox 8">
            <a:extLst>
              <a:ext uri="{FF2B5EF4-FFF2-40B4-BE49-F238E27FC236}">
                <a16:creationId xmlns:a16="http://schemas.microsoft.com/office/drawing/2014/main" id="{6B3C471B-574C-798E-7A6A-756675922A6D}"/>
              </a:ext>
            </a:extLst>
          </p:cNvPr>
          <p:cNvSpPr txBox="1"/>
          <p:nvPr/>
        </p:nvSpPr>
        <p:spPr>
          <a:xfrm>
            <a:off x="4321370" y="654290"/>
            <a:ext cx="3657600" cy="2330450"/>
          </a:xfrm>
          <a:prstGeom prst="rect">
            <a:avLst/>
          </a:prstGeom>
        </p:spPr>
        <p:txBody>
          <a:bodyPr vert="horz" lIns="91440" tIns="45720" rIns="91440" bIns="45720" rtlCol="0">
            <a:normAutofit/>
          </a:bodyPr>
          <a:lstStyle/>
          <a:p>
            <a:pPr algn="r">
              <a:lnSpc>
                <a:spcPct val="90000"/>
              </a:lnSpc>
              <a:spcBef>
                <a:spcPts val="1000"/>
              </a:spcBef>
            </a:pPr>
            <a:r>
              <a:rPr lang="en-US" sz="3200" b="0" kern="1200" spc="300" dirty="0">
                <a:latin typeface="Corbel" panose="020B0503020204020204" pitchFamily="34" charset="0"/>
                <a:ea typeface="+mn-ea"/>
                <a:cs typeface="+mn-cs"/>
              </a:rPr>
              <a:t>Case study</a:t>
            </a:r>
          </a:p>
        </p:txBody>
      </p:sp>
    </p:spTree>
    <p:extLst>
      <p:ext uri="{BB962C8B-B14F-4D97-AF65-F5344CB8AC3E}">
        <p14:creationId xmlns:p14="http://schemas.microsoft.com/office/powerpoint/2010/main" val="16299545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F6EED-5470-1252-00B5-F72669A8DE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A5C521-C9FE-6710-CF3F-EE09E6E85ED1}"/>
              </a:ext>
            </a:extLst>
          </p:cNvPr>
          <p:cNvSpPr>
            <a:spLocks noGrp="1"/>
          </p:cNvSpPr>
          <p:nvPr>
            <p:ph type="ctrTitle"/>
          </p:nvPr>
        </p:nvSpPr>
        <p:spPr>
          <a:xfrm>
            <a:off x="548640" y="217707"/>
            <a:ext cx="10965336" cy="914400"/>
          </a:xfrm>
        </p:spPr>
        <p:txBody>
          <a:bodyPr/>
          <a:lstStyle/>
          <a:p>
            <a:r>
              <a:rPr lang="en-US" dirty="0"/>
              <a:t>Quality Improvement – Why does it matter? </a:t>
            </a:r>
          </a:p>
        </p:txBody>
      </p:sp>
      <p:sp>
        <p:nvSpPr>
          <p:cNvPr id="3" name="Text Placeholder 2">
            <a:extLst>
              <a:ext uri="{FF2B5EF4-FFF2-40B4-BE49-F238E27FC236}">
                <a16:creationId xmlns:a16="http://schemas.microsoft.com/office/drawing/2014/main" id="{D6B93D8B-0CAD-80A8-BB48-DDD55D5BAC76}"/>
              </a:ext>
            </a:extLst>
          </p:cNvPr>
          <p:cNvSpPr>
            <a:spLocks noGrp="1"/>
          </p:cNvSpPr>
          <p:nvPr>
            <p:ph type="body" sz="quarter" idx="10"/>
          </p:nvPr>
        </p:nvSpPr>
        <p:spPr>
          <a:xfrm>
            <a:off x="548640" y="1548880"/>
            <a:ext cx="7326397" cy="4343400"/>
          </a:xfrm>
        </p:spPr>
        <p:txBody>
          <a:bodyPr>
            <a:normAutofit fontScale="85000" lnSpcReduction="20000"/>
          </a:bodyPr>
          <a:lstStyle/>
          <a:p>
            <a:pPr marL="457200" indent="-457200">
              <a:lnSpc>
                <a:spcPct val="150000"/>
              </a:lnSpc>
              <a:buFont typeface="Arial" panose="020B0604020202020204" pitchFamily="34" charset="0"/>
              <a:buChar char="•"/>
            </a:pPr>
            <a:r>
              <a:rPr lang="en-US" sz="2800" dirty="0">
                <a:solidFill>
                  <a:srgbClr val="000000"/>
                </a:solidFill>
              </a:rPr>
              <a:t>Whether your goal is to reduce central line infections in the NICU or to get more sleep and exercise in your daily life, the basic principles of improvement are the same. </a:t>
            </a:r>
          </a:p>
          <a:p>
            <a:pPr marL="457200" indent="-457200">
              <a:lnSpc>
                <a:spcPct val="150000"/>
              </a:lnSpc>
              <a:buFont typeface="Arial" panose="020B0604020202020204" pitchFamily="34" charset="0"/>
              <a:buChar char="•"/>
            </a:pPr>
            <a:r>
              <a:rPr lang="en-US" sz="2800" dirty="0">
                <a:solidFill>
                  <a:srgbClr val="000000"/>
                </a:solidFill>
              </a:rPr>
              <a:t>Every system is perfectly designed to get the results it gets </a:t>
            </a:r>
          </a:p>
          <a:p>
            <a:pPr marL="457200" indent="-457200">
              <a:lnSpc>
                <a:spcPct val="150000"/>
              </a:lnSpc>
              <a:buFont typeface="Arial" panose="020B0604020202020204" pitchFamily="34" charset="0"/>
              <a:buChar char="•"/>
            </a:pPr>
            <a:r>
              <a:rPr lang="en-US" sz="2800" dirty="0">
                <a:solidFill>
                  <a:srgbClr val="000000"/>
                </a:solidFill>
              </a:rPr>
              <a:t>Essential elements for systems improvement: “Will, ideas, and execution.”</a:t>
            </a:r>
          </a:p>
        </p:txBody>
      </p:sp>
      <p:graphicFrame>
        <p:nvGraphicFramePr>
          <p:cNvPr id="4" name="Diagram 3">
            <a:extLst>
              <a:ext uri="{FF2B5EF4-FFF2-40B4-BE49-F238E27FC236}">
                <a16:creationId xmlns:a16="http://schemas.microsoft.com/office/drawing/2014/main" id="{19A8B0F8-E926-02A6-1E40-E34789640E5F}"/>
              </a:ext>
            </a:extLst>
          </p:cNvPr>
          <p:cNvGraphicFramePr/>
          <p:nvPr>
            <p:extLst>
              <p:ext uri="{D42A27DB-BD31-4B8C-83A1-F6EECF244321}">
                <p14:modId xmlns:p14="http://schemas.microsoft.com/office/powerpoint/2010/main" val="2381453672"/>
              </p:ext>
            </p:extLst>
          </p:nvPr>
        </p:nvGraphicFramePr>
        <p:xfrm>
          <a:off x="7685108" y="1257300"/>
          <a:ext cx="43688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BA513A65-931B-1F4E-9B56-771977366830}"/>
              </a:ext>
            </a:extLst>
          </p:cNvPr>
          <p:cNvSpPr/>
          <p:nvPr/>
        </p:nvSpPr>
        <p:spPr>
          <a:xfrm>
            <a:off x="8539804" y="5139035"/>
            <a:ext cx="3514104" cy="461665"/>
          </a:xfrm>
          <a:prstGeom prst="rect">
            <a:avLst/>
          </a:prstGeom>
          <a:noFill/>
        </p:spPr>
        <p:txBody>
          <a:bodyPr wrap="none" lIns="91440" tIns="45720" rIns="91440" bIns="45720">
            <a:spAutoFit/>
          </a:bodyPr>
          <a:lstStyle/>
          <a:p>
            <a:pPr algn="ctr"/>
            <a:r>
              <a:rPr lang="en-US" sz="2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(Model for improvement)</a:t>
            </a:r>
          </a:p>
        </p:txBody>
      </p:sp>
    </p:spTree>
    <p:extLst>
      <p:ext uri="{BB962C8B-B14F-4D97-AF65-F5344CB8AC3E}">
        <p14:creationId xmlns:p14="http://schemas.microsoft.com/office/powerpoint/2010/main" val="24589271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6CE45-FADA-C1A0-8B99-9FA2E6EA5DC7}"/>
              </a:ext>
            </a:extLst>
          </p:cNvPr>
          <p:cNvSpPr>
            <a:spLocks noGrp="1"/>
          </p:cNvSpPr>
          <p:nvPr>
            <p:ph type="ctrTitle"/>
          </p:nvPr>
        </p:nvSpPr>
        <p:spPr/>
        <p:txBody>
          <a:bodyPr/>
          <a:lstStyle/>
          <a:p>
            <a:r>
              <a:rPr lang="en-US" dirty="0"/>
              <a:t>Model for Improvement</a:t>
            </a:r>
            <a:br>
              <a:rPr lang="en-US" dirty="0"/>
            </a:br>
            <a:r>
              <a:rPr lang="en-US" dirty="0">
                <a:solidFill>
                  <a:srgbClr val="C00000"/>
                </a:solidFill>
              </a:rPr>
              <a:t>PDSA cycle</a:t>
            </a:r>
          </a:p>
        </p:txBody>
      </p:sp>
      <p:sp>
        <p:nvSpPr>
          <p:cNvPr id="3" name="Text Placeholder 2">
            <a:extLst>
              <a:ext uri="{FF2B5EF4-FFF2-40B4-BE49-F238E27FC236}">
                <a16:creationId xmlns:a16="http://schemas.microsoft.com/office/drawing/2014/main" id="{3B17C276-CDF2-6695-51FF-67F26E0F5188}"/>
              </a:ext>
            </a:extLst>
          </p:cNvPr>
          <p:cNvSpPr>
            <a:spLocks noGrp="1"/>
          </p:cNvSpPr>
          <p:nvPr>
            <p:ph type="body" sz="quarter" idx="10"/>
          </p:nvPr>
        </p:nvSpPr>
        <p:spPr>
          <a:xfrm>
            <a:off x="4874082" y="1972845"/>
            <a:ext cx="7317918" cy="4343400"/>
          </a:xfrm>
        </p:spPr>
        <p:txBody>
          <a:bodyPr/>
          <a:lstStyle/>
          <a:p>
            <a:r>
              <a:rPr lang="en-US" dirty="0">
                <a:solidFill>
                  <a:srgbClr val="000000"/>
                </a:solidFill>
              </a:rPr>
              <a:t>How to ask the right questions and then the PDSA cycle</a:t>
            </a:r>
          </a:p>
          <a:p>
            <a:r>
              <a:rPr lang="en-US" dirty="0">
                <a:solidFill>
                  <a:srgbClr val="000000"/>
                </a:solidFill>
              </a:rPr>
              <a:t>Video: </a:t>
            </a:r>
            <a:r>
              <a:rPr lang="en-US" dirty="0">
                <a:solidFill>
                  <a:srgbClr val="000000"/>
                </a:solidFill>
                <a:hlinkClick r:id="rId3"/>
              </a:rPr>
              <a:t>Link here</a:t>
            </a:r>
            <a:endParaRPr lang="en-US" dirty="0">
              <a:solidFill>
                <a:srgbClr val="000000"/>
              </a:solidFill>
            </a:endParaRPr>
          </a:p>
        </p:txBody>
      </p:sp>
      <p:pic>
        <p:nvPicPr>
          <p:cNvPr id="5" name="Picture 4" descr="A diagram of a diagram&#10;&#10;AI-generated content may be incorrect.">
            <a:extLst>
              <a:ext uri="{FF2B5EF4-FFF2-40B4-BE49-F238E27FC236}">
                <a16:creationId xmlns:a16="http://schemas.microsoft.com/office/drawing/2014/main" id="{0197F769-DFFB-6FE7-D7B9-3AC3DB79020A}"/>
              </a:ext>
            </a:extLst>
          </p:cNvPr>
          <p:cNvPicPr>
            <a:picLocks noChangeAspect="1"/>
          </p:cNvPicPr>
          <p:nvPr/>
        </p:nvPicPr>
        <p:blipFill>
          <a:blip r:embed="rId4"/>
          <a:stretch>
            <a:fillRect/>
          </a:stretch>
        </p:blipFill>
        <p:spPr>
          <a:xfrm>
            <a:off x="379908" y="1341657"/>
            <a:ext cx="3526372" cy="4974588"/>
          </a:xfrm>
          <a:prstGeom prst="rect">
            <a:avLst/>
          </a:prstGeom>
        </p:spPr>
      </p:pic>
    </p:spTree>
    <p:extLst>
      <p:ext uri="{BB962C8B-B14F-4D97-AF65-F5344CB8AC3E}">
        <p14:creationId xmlns:p14="http://schemas.microsoft.com/office/powerpoint/2010/main" val="1921155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9186A-876E-807F-B98A-E183AF92FC0A}"/>
              </a:ext>
            </a:extLst>
          </p:cNvPr>
          <p:cNvSpPr>
            <a:spLocks noGrp="1"/>
          </p:cNvSpPr>
          <p:nvPr>
            <p:ph type="ctrTitle"/>
          </p:nvPr>
        </p:nvSpPr>
        <p:spPr/>
        <p:txBody>
          <a:bodyPr/>
          <a:lstStyle/>
          <a:p>
            <a:r>
              <a:rPr lang="en-US" dirty="0">
                <a:solidFill>
                  <a:srgbClr val="000000"/>
                </a:solidFill>
              </a:rPr>
              <a:t>PDSA cycle</a:t>
            </a:r>
            <a:endParaRPr lang="en-US" dirty="0"/>
          </a:p>
        </p:txBody>
      </p:sp>
      <p:graphicFrame>
        <p:nvGraphicFramePr>
          <p:cNvPr id="4" name="Diagram 3">
            <a:extLst>
              <a:ext uri="{FF2B5EF4-FFF2-40B4-BE49-F238E27FC236}">
                <a16:creationId xmlns:a16="http://schemas.microsoft.com/office/drawing/2014/main" id="{E5945C99-D86A-6D3A-DC37-6F29A441DDAA}"/>
              </a:ext>
            </a:extLst>
          </p:cNvPr>
          <p:cNvGraphicFramePr/>
          <p:nvPr>
            <p:extLst>
              <p:ext uri="{D42A27DB-BD31-4B8C-83A1-F6EECF244321}">
                <p14:modId xmlns:p14="http://schemas.microsoft.com/office/powerpoint/2010/main" val="170651873"/>
              </p:ext>
            </p:extLst>
          </p:nvPr>
        </p:nvGraphicFramePr>
        <p:xfrm>
          <a:off x="2071757" y="1532651"/>
          <a:ext cx="8781773" cy="46296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532916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WSU Powerpoint">
      <a:dk1>
        <a:srgbClr val="919191"/>
      </a:dk1>
      <a:lt1>
        <a:srgbClr val="FFFFFF"/>
      </a:lt1>
      <a:dk2>
        <a:srgbClr val="EAEAEA"/>
      </a:dk2>
      <a:lt2>
        <a:srgbClr val="424242"/>
      </a:lt2>
      <a:accent1>
        <a:srgbClr val="C93446"/>
      </a:accent1>
      <a:accent2>
        <a:srgbClr val="FEFFFF"/>
      </a:accent2>
      <a:accent3>
        <a:srgbClr val="A4283F"/>
      </a:accent3>
      <a:accent4>
        <a:srgbClr val="515151"/>
      </a:accent4>
      <a:accent5>
        <a:srgbClr val="D5D5D5"/>
      </a:accent5>
      <a:accent6>
        <a:srgbClr val="FEFFFF"/>
      </a:accent6>
      <a:hlink>
        <a:srgbClr val="929292"/>
      </a:hlink>
      <a:folHlink>
        <a:srgbClr val="42424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Presentation1" id="{7C1F5004-1392-3340-9361-DED6AFDFC33D}" vid="{017E3B10-7B9F-E24A-9A78-B4FE370BD14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file>

<file path=customXml/item3.xml><?xml version="1.0" encoding="utf-8"?>
<ct:contentTypeSchema xmlns:ct="http://schemas.microsoft.com/office/2006/metadata/contentType" xmlns:ma="http://schemas.microsoft.com/office/2006/metadata/properties/metaAttributes" ct:_="" ma:_="" ma:contentTypeName="Document" ma:contentTypeID="0x010100344709E1D9B46B4FA70BF70F78FC394C" ma:contentTypeVersion="83" ma:contentTypeDescription="Create a new document." ma:contentTypeScope="" ma:versionID="086a8b14c51b888db087f73b3393fa97">
  <xsd:schema xmlns:xsd="http://www.w3.org/2001/XMLSchema" xmlns:xs="http://www.w3.org/2001/XMLSchema" xmlns:p="http://schemas.microsoft.com/office/2006/metadata/properties" xmlns:ns2="97650df8-1a27-4aac-b229-9ff7dd7ad13e" xmlns:ns3="5e7d880f-d3cf-4fa7-893a-47e310e01082" xmlns:ns4="http://schemas.microsoft.com/sharepoint/v3/fields" xmlns:ns5="7133dd40-10ce-44d9-b0d7-bc3da091b7c2" targetNamespace="http://schemas.microsoft.com/office/2006/metadata/properties" ma:root="true" ma:fieldsID="f3f815d07b9b3a8e2c4a768cadd62347" ns2:_="" ns3:_="" ns4:_="" ns5:_="">
    <xsd:import namespace="97650df8-1a27-4aac-b229-9ff7dd7ad13e"/>
    <xsd:import namespace="5e7d880f-d3cf-4fa7-893a-47e310e01082"/>
    <xsd:import namespace="http://schemas.microsoft.com/sharepoint/v3/fields"/>
    <xsd:import namespace="7133dd40-10ce-44d9-b0d7-bc3da091b7c2"/>
    <xsd:element name="properties">
      <xsd:complexType>
        <xsd:sequence>
          <xsd:element name="documentManagement">
            <xsd:complexType>
              <xsd:all>
                <xsd:element ref="ns2:_dlc_DocId" minOccurs="0"/>
                <xsd:element ref="ns2:_dlc_DocIdUrl" minOccurs="0"/>
                <xsd:element ref="ns2:_dlc_DocIdPersistId" minOccurs="0"/>
                <xsd:element ref="ns3:Curr._x0020_Comm._x0020_Approval" minOccurs="0"/>
                <xsd:element ref="ns3:Fac._x0020_Senate_x0020_Approval" minOccurs="0"/>
                <xsd:element ref="ns4:_DCDateModified" minOccurs="0"/>
                <xsd:element ref="ns4:_DCDateCreated" minOccurs="0"/>
                <xsd:element ref="ns5:Document_x0020_Type" minOccurs="0"/>
                <xsd:element ref="ns5:Class" minOccurs="0"/>
                <xsd:element ref="ns5:Course" minOccurs="0"/>
                <xsd:element ref="ns5:Components" minOccurs="0"/>
                <xsd:element ref="ns5:Committe_x002f_Group" minOccurs="0"/>
                <xsd:element ref="ns3:Document_x0020_Status" minOccurs="0"/>
                <xsd:element ref="ns3:Curr.Comm._x0020_Approval"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5:SharedWithUsers" minOccurs="0"/>
                <xsd:element ref="ns5:SharedWithDetails" minOccurs="0"/>
                <xsd:element ref="ns3:Doc_x002e__x0020_Type" minOccurs="0"/>
                <xsd:element ref="ns3:Curricular_x0020_Component" minOccurs="0"/>
                <xsd:element ref="ns3:System_x002f__x0020_Thread_x0020_Specific" minOccurs="0"/>
                <xsd:element ref="ns3:Courses" minOccurs="0"/>
                <xsd:element ref="ns3:MedicalSpecialty" minOccurs="0"/>
                <xsd:element ref="ns3:MediaLengthInSeconds" minOccurs="0"/>
                <xsd:element ref="ns3:Notes0" minOccurs="0"/>
                <xsd:element ref="ns3:lcf76f155ced4ddcb4097134ff3c332f" minOccurs="0"/>
                <xsd:element ref="ns2:TaxCatchAll" minOccurs="0"/>
                <xsd:element ref="ns3:Previoussessiontitle" minOccurs="0"/>
                <xsd:element ref="ns3:Facultyname" minOccurs="0"/>
                <xsd:element ref="ns3:Term" minOccurs="0"/>
                <xsd:element ref="ns3:System" minOccurs="0"/>
                <xsd:element ref="ns3:Thread" minOccurs="0"/>
                <xsd:element ref="ns3:Sessiontitle" minOccurs="0"/>
                <xsd:element ref="ns3:Guestfaculty_x003f_" minOccurs="0"/>
                <xsd:element ref="ns3:Studentyear" minOccurs="0"/>
                <xsd:element ref="ns3:StatusofPPTpresentation" minOccurs="0"/>
                <xsd:element ref="ns3:PPTlength"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650df8-1a27-4aac-b229-9ff7dd7ad13e"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dexed="true"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element name="TaxCatchAll" ma:index="42" nillable="true" ma:displayName="Taxonomy Catch All Column" ma:hidden="true" ma:list="{8409e906-20a6-4e25-bbaa-4016d6154948}" ma:internalName="TaxCatchAll" ma:showField="CatchAllData" ma:web="97650df8-1a27-4aac-b229-9ff7dd7ad13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e7d880f-d3cf-4fa7-893a-47e310e01082" elementFormDefault="qualified">
    <xsd:import namespace="http://schemas.microsoft.com/office/2006/documentManagement/types"/>
    <xsd:import namespace="http://schemas.microsoft.com/office/infopath/2007/PartnerControls"/>
    <xsd:element name="Curr._x0020_Comm._x0020_Approval" ma:index="7" nillable="true" ma:displayName="Curr. Comm. Approval" ma:default="Ready for Review" ma:format="Dropdown" ma:internalName="Curr_x002e__x0020_Comm_x002e__x0020_Approval" ma:readOnly="false">
      <xsd:simpleType>
        <xsd:restriction base="dms:Choice">
          <xsd:enumeration value="NA"/>
          <xsd:enumeration value="Not Yet Ready for Review"/>
          <xsd:enumeration value="Ready for Review"/>
          <xsd:enumeration value="Approved"/>
        </xsd:restriction>
      </xsd:simpleType>
    </xsd:element>
    <xsd:element name="Fac._x0020_Senate_x0020_Approval" ma:index="8" nillable="true" ma:displayName="Fac. Senate Approval" ma:default="NA" ma:format="Dropdown" ma:internalName="Fac_x002e__x0020_Senate_x0020_Approval" ma:readOnly="false">
      <xsd:simpleType>
        <xsd:restriction base="dms:Choice">
          <xsd:enumeration value="NA"/>
          <xsd:enumeration value="Not Yet Ready for Review"/>
          <xsd:enumeration value="Ready for Review"/>
          <xsd:enumeration value="Approved"/>
        </xsd:restriction>
      </xsd:simpleType>
    </xsd:element>
    <xsd:element name="Document_x0020_Status" ma:index="16" nillable="true" ma:displayName="Document Status" ma:default="Draft" ma:format="Dropdown" ma:internalName="Document_x0020_Status0" ma:readOnly="false">
      <xsd:simpleType>
        <xsd:restriction base="dms:Choice">
          <xsd:enumeration value="Draft"/>
          <xsd:enumeration value="Finalized"/>
          <xsd:enumeration value="Retired"/>
        </xsd:restriction>
      </xsd:simpleType>
    </xsd:element>
    <xsd:element name="Curr.Comm._x0020_Approval" ma:index="17" nillable="true" ma:displayName="Curr.Comm. Approval" ma:default="NA" ma:format="Dropdown" ma:internalName="Curr_x002e_Comm_x002e__x0020_Approval" ma:readOnly="false">
      <xsd:simpleType>
        <xsd:restriction base="dms:Choice">
          <xsd:enumeration value="NA"/>
          <xsd:enumeration value="Not Yet Ready for Review"/>
          <xsd:enumeration value="Ready for Review"/>
          <xsd:enumeration value="Approved"/>
        </xsd:restriction>
      </xsd:simpleType>
    </xsd:element>
    <xsd:element name="MediaServiceMetadata" ma:index="22" nillable="true" ma:displayName="MediaServiceMetadata" ma:hidden="true" ma:internalName="MediaServiceMetadata" ma:readOnly="true">
      <xsd:simpleType>
        <xsd:restriction base="dms:Note"/>
      </xsd:simpleType>
    </xsd:element>
    <xsd:element name="MediaServiceFastMetadata" ma:index="23" nillable="true" ma:displayName="MediaServiceFastMetadata" ma:hidden="true" ma:internalName="MediaServiceFastMetadata" ma:readOnly="true">
      <xsd:simpleType>
        <xsd:restriction base="dms:Note"/>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ServiceAutoTags" ma:index="26" nillable="true" ma:displayName="Tags" ma:internalName="MediaServiceAutoTags" ma:readOnly="true">
      <xsd:simpleType>
        <xsd:restriction base="dms:Text"/>
      </xsd:simpleType>
    </xsd:element>
    <xsd:element name="MediaServiceOCR" ma:index="27" nillable="true" ma:displayName="Extracted Text" ma:internalName="MediaServiceOCR" ma:readOnly="true">
      <xsd:simpleType>
        <xsd:restriction base="dms:Note">
          <xsd:maxLength value="255"/>
        </xsd:restriction>
      </xsd:simpleType>
    </xsd:element>
    <xsd:element name="MediaServiceGenerationTime" ma:index="28" nillable="true" ma:displayName="MediaServiceGenerationTime" ma:hidden="true" ma:internalName="MediaServiceGenerationTime" ma:readOnly="true">
      <xsd:simpleType>
        <xsd:restriction base="dms:Text"/>
      </xsd:simpleType>
    </xsd:element>
    <xsd:element name="MediaServiceEventHashCode" ma:index="29" nillable="true" ma:displayName="MediaServiceEventHashCode" ma:hidden="true" ma:internalName="MediaServiceEventHashCode" ma:readOnly="true">
      <xsd:simpleType>
        <xsd:restriction base="dms:Text"/>
      </xsd:simpleType>
    </xsd:element>
    <xsd:element name="MediaServiceDateTaken" ma:index="30" nillable="true" ma:displayName="MediaServiceDateTaken" ma:hidden="true" ma:internalName="MediaServiceDateTaken" ma:readOnly="true">
      <xsd:simpleType>
        <xsd:restriction base="dms:Text"/>
      </xsd:simpleType>
    </xsd:element>
    <xsd:element name="Doc_x002e__x0020_Type" ma:index="33" nillable="true" ma:displayName="File Type" ma:default="Department Document" ma:description="What is this file used for? What is the purpose of this file?" ma:format="Dropdown" ma:internalName="Doc_x002e__x0020_Type">
      <xsd:simpleType>
        <xsd:restriction base="dms:Choice">
          <xsd:enumeration value="Department Document"/>
          <xsd:enumeration value="Course Planning"/>
          <xsd:enumeration value="Syllabus"/>
          <xsd:enumeration value="Faculty Development"/>
          <xsd:enumeration value="Session Document"/>
          <xsd:enumeration value="Meeting Recording"/>
        </xsd:restriction>
      </xsd:simpleType>
    </xsd:element>
    <xsd:element name="Curricular_x0020_Component" ma:index="34" nillable="true" ma:displayName="Curricular Component" ma:format="Dropdown" ma:internalName="Curricular_x0020_Component">
      <xsd:simpleType>
        <xsd:restriction base="dms:Choice">
          <xsd:enumeration value="APM"/>
          <xsd:enumeration value="CBL"/>
          <xsd:enumeration value="Clinical Skills"/>
          <xsd:enumeration value="Leadership"/>
          <xsd:enumeration value="System"/>
          <xsd:enumeration value="Thread"/>
          <xsd:enumeration value="Scholarship"/>
          <xsd:enumeration value="Interprofessional Collaborative Skills"/>
          <xsd:enumeration value="EBM"/>
        </xsd:restriction>
      </xsd:simpleType>
    </xsd:element>
    <xsd:element name="System_x002f__x0020_Thread_x0020_Specific" ma:index="35" nillable="true" ma:displayName="System/ Thread Specific" ma:format="Dropdown" ma:internalName="System_x002f__x0020_Thread_x0020_Specific">
      <xsd:simpleType>
        <xsd:restriction base="dms:Choice">
          <xsd:enumeration value="Anatomy"/>
          <xsd:enumeration value="Cardiovascular"/>
          <xsd:enumeration value="Digestive"/>
          <xsd:enumeration value="Endocrine"/>
          <xsd:enumeration value="Ethics"/>
          <xsd:enumeration value="Evidence Based Medicine"/>
          <xsd:enumeration value="Exercise Physiology"/>
          <xsd:enumeration value="Growth and Development"/>
          <xsd:enumeration value="Health Systems"/>
          <xsd:enumeration value="Hematopoietic and Lymphatic"/>
          <xsd:enumeration value="Imaging"/>
          <xsd:enumeration value="Immune"/>
          <xsd:enumeration value="Microbiology/ Infectious Disease"/>
          <xsd:enumeration value="Integument"/>
          <xsd:enumeration value="Mind, Brain, and Behavior"/>
          <xsd:enumeration value="Musculoskeletal"/>
          <xsd:enumeration value="Nervous"/>
          <xsd:enumeration value="Nutrition"/>
          <xsd:enumeration value="Pathology"/>
          <xsd:enumeration value="Pharmacology"/>
          <xsd:enumeration value="Physiology"/>
          <xsd:enumeration value="Population Health"/>
          <xsd:enumeration value="Reproductive"/>
          <xsd:enumeration value="Respiratory"/>
          <xsd:enumeration value="Social Sciences"/>
          <xsd:enumeration value="Urinary"/>
        </xsd:restriction>
      </xsd:simpleType>
    </xsd:element>
    <xsd:element name="Courses" ma:index="36" nillable="true" ma:displayName="Courses" ma:description="What course is this file for/ used in?" ma:format="Dropdown" ma:internalName="Courses">
      <xsd:simpleType>
        <xsd:restriction base="dms:Choice">
          <xsd:enumeration value="MED FMS 501-503"/>
          <xsd:enumeration value="MED FMS 511-513"/>
          <xsd:enumeration value="MED CLIN 521-524"/>
          <xsd:enumeration value="MED CLIN 530-699"/>
          <xsd:enumeration value="MED LMH 501-503"/>
          <xsd:enumeration value="MED LMH 511-513"/>
          <xsd:enumeration value="MED LMH 521-523"/>
          <xsd:enumeration value="MED LMH 531-533"/>
        </xsd:restriction>
      </xsd:simpleType>
    </xsd:element>
    <xsd:element name="MedicalSpecialty" ma:index="37" nillable="true" ma:displayName="Medical Specialty" ma:format="Dropdown" ma:internalName="MedicalSpecialty">
      <xsd:simpleType>
        <xsd:restriction base="dms:Choice">
          <xsd:enumeration value="Internal Medicine"/>
          <xsd:enumeration value="Family Medicine"/>
          <xsd:enumeration value="Surgery"/>
          <xsd:enumeration value="Pediatrics"/>
          <xsd:enumeration value="Emergency Medicine"/>
          <xsd:enumeration value="OB/GYN"/>
        </xsd:restriction>
      </xsd:simpleType>
    </xsd:element>
    <xsd:element name="MediaLengthInSeconds" ma:index="38" nillable="true" ma:displayName="Length (seconds)" ma:internalName="MediaLengthInSeconds" ma:readOnly="true">
      <xsd:simpleType>
        <xsd:restriction base="dms:Unknown"/>
      </xsd:simpleType>
    </xsd:element>
    <xsd:element name="Notes0" ma:index="39" nillable="true" ma:displayName="Notes" ma:description="AY Schematics" ma:format="Dropdown" ma:internalName="Notes0">
      <xsd:simpleType>
        <xsd:restriction base="dms:Note">
          <xsd:maxLength value="255"/>
        </xsd:restriction>
      </xsd:simpleType>
    </xsd:element>
    <xsd:element name="lcf76f155ced4ddcb4097134ff3c332f" ma:index="41" nillable="true" ma:taxonomy="true" ma:internalName="lcf76f155ced4ddcb4097134ff3c332f" ma:taxonomyFieldName="MediaServiceImageTags" ma:displayName="Image Tags" ma:readOnly="false" ma:fieldId="{5cf76f15-5ced-4ddc-b409-7134ff3c332f}" ma:taxonomyMulti="true" ma:sspId="31da502c-7e40-4002-9fa7-8e5645d13f89" ma:termSetId="09814cd3-568e-fe90-9814-8d621ff8fb84" ma:anchorId="fba54fb3-c3e1-fe81-a776-ca4b69148c4d" ma:open="true" ma:isKeyword="false">
      <xsd:complexType>
        <xsd:sequence>
          <xsd:element ref="pc:Terms" minOccurs="0" maxOccurs="1"/>
        </xsd:sequence>
      </xsd:complexType>
    </xsd:element>
    <xsd:element name="Previoussessiontitle" ma:index="43" nillable="true" ma:displayName="Previous session title" ma:format="Dropdown" ma:internalName="Previoussessiontitle">
      <xsd:simpleType>
        <xsd:restriction base="dms:Text">
          <xsd:maxLength value="255"/>
        </xsd:restriction>
      </xsd:simpleType>
    </xsd:element>
    <xsd:element name="Facultyname" ma:index="44" nillable="true" ma:displayName="Faculty name" ma:format="Dropdown" ma:internalName="Facultyname">
      <xsd:simpleType>
        <xsd:restriction base="dms:Text">
          <xsd:maxLength value="255"/>
        </xsd:restriction>
      </xsd:simpleType>
    </xsd:element>
    <xsd:element name="Term" ma:index="45" nillable="true" ma:displayName="Term" ma:format="Dropdown" ma:internalName="Term">
      <xsd:simpleType>
        <xsd:restriction base="dms:Choice">
          <xsd:enumeration value="501"/>
          <xsd:enumeration value="502"/>
          <xsd:enumeration value="503"/>
          <xsd:enumeration value="511"/>
          <xsd:enumeration value="512"/>
          <xsd:enumeration value="513"/>
        </xsd:restriction>
      </xsd:simpleType>
    </xsd:element>
    <xsd:element name="System" ma:index="46" nillable="true" ma:displayName="System" ma:format="Dropdown" ma:internalName="System">
      <xsd:simpleType>
        <xsd:restriction base="dms:Choice">
          <xsd:enumeration value="Choice 1"/>
          <xsd:enumeration value="Choice 2"/>
          <xsd:enumeration value="Choice 3"/>
        </xsd:restriction>
      </xsd:simpleType>
    </xsd:element>
    <xsd:element name="Thread" ma:index="47" nillable="true" ma:displayName="Thread" ma:format="Dropdown" ma:internalName="Thread">
      <xsd:complexType>
        <xsd:complexContent>
          <xsd:extension base="dms:MultiChoice">
            <xsd:sequence>
              <xsd:element name="Value" maxOccurs="unbounded" minOccurs="0" nillable="true">
                <xsd:simpleType>
                  <xsd:restriction base="dms:Choice">
                    <xsd:enumeration value="Choice 1"/>
                    <xsd:enumeration value="Choice 2"/>
                    <xsd:enumeration value="Choice 3"/>
                  </xsd:restriction>
                </xsd:simpleType>
              </xsd:element>
            </xsd:sequence>
          </xsd:extension>
        </xsd:complexContent>
      </xsd:complexType>
    </xsd:element>
    <xsd:element name="Sessiontitle" ma:index="48" nillable="true" ma:displayName="Session title" ma:format="Dropdown" ma:internalName="Sessiontitle">
      <xsd:simpleType>
        <xsd:restriction base="dms:Text">
          <xsd:maxLength value="255"/>
        </xsd:restriction>
      </xsd:simpleType>
    </xsd:element>
    <xsd:element name="Guestfaculty_x003f_" ma:index="49" nillable="true" ma:displayName="Guest faculty?" ma:default="0" ma:format="Dropdown" ma:internalName="Guestfaculty_x003f_">
      <xsd:simpleType>
        <xsd:restriction base="dms:Boolean"/>
      </xsd:simpleType>
    </xsd:element>
    <xsd:element name="Studentyear" ma:index="50" nillable="true" ma:displayName="Student year" ma:format="Dropdown" ma:internalName="Studentyear">
      <xsd:simpleType>
        <xsd:restriction base="dms:Choice">
          <xsd:enumeration value="MS1"/>
          <xsd:enumeration value="MS2"/>
        </xsd:restriction>
      </xsd:simpleType>
    </xsd:element>
    <xsd:element name="StatusofPPTpresentation" ma:index="51" nillable="true" ma:displayName="Status of PPT presentation" ma:format="Dropdown" ma:internalName="StatusofPPTpresentation">
      <xsd:simpleType>
        <xsd:restriction base="dms:Choice">
          <xsd:enumeration value="original"/>
          <xsd:enumeration value="under review by Curriculum"/>
          <xsd:enumeration value="approved by Curriculum"/>
          <xsd:enumeration value="i.d. working"/>
          <xsd:enumeration value="faculty reviewing"/>
          <xsd:enumeration value="i.d. editing"/>
          <xsd:enumeration value="approved"/>
        </xsd:restriction>
      </xsd:simpleType>
    </xsd:element>
    <xsd:element name="PPTlength" ma:index="52" nillable="true" ma:displayName="PPT length" ma:decimals="0" ma:format="Dropdown" ma:internalName="PPTlength" ma:percentage="FALSE">
      <xsd:simpleType>
        <xsd:restriction base="dms:Number"/>
      </xsd:simpleType>
    </xsd:element>
    <xsd:element name="MediaServiceObjectDetectorVersions" ma:index="53" nillable="true" ma:displayName="MediaServiceObjectDetectorVersions" ma:hidden="true" ma:indexed="true" ma:internalName="MediaServiceObjectDetectorVersions" ma:readOnly="true">
      <xsd:simpleType>
        <xsd:restriction base="dms:Text"/>
      </xsd:simpleType>
    </xsd:element>
    <xsd:element name="MediaServiceSearchProperties" ma:index="5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DCDateModified" ma:index="9" nillable="true" ma:displayName="Date Modified" ma:description="The date on which this resource was last modified" ma:format="DateTime" ma:internalName="_DCDateModified" ma:readOnly="false">
      <xsd:simpleType>
        <xsd:restriction base="dms:DateTime"/>
      </xsd:simpleType>
    </xsd:element>
    <xsd:element name="_DCDateCreated" ma:index="10" nillable="true" ma:displayName="Date Created" ma:description="The date on which this resource was created" ma:format="DateOnly" ma:internalName="_DCDateCreated" ma:readOnly="fals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7133dd40-10ce-44d9-b0d7-bc3da091b7c2" elementFormDefault="qualified">
    <xsd:import namespace="http://schemas.microsoft.com/office/2006/documentManagement/types"/>
    <xsd:import namespace="http://schemas.microsoft.com/office/infopath/2007/PartnerControls"/>
    <xsd:element name="Document_x0020_Type" ma:index="11" nillable="true" ma:displayName="Document Type" ma:default="Other" ma:format="Dropdown" ma:indexed="true" ma:internalName="Document_x0020_Type" ma:readOnly="false">
      <xsd:simpleType>
        <xsd:restriction base="dms:Choice">
          <xsd:enumeration value="Agenda"/>
          <xsd:enumeration value="Assessment"/>
          <xsd:enumeration value="Assessment Plan"/>
          <xsd:enumeration value="Case"/>
          <xsd:enumeration value="Charter"/>
          <xsd:enumeration value="Communication"/>
          <xsd:enumeration value="Course Content"/>
          <xsd:enumeration value="Course Delivery"/>
          <xsd:enumeration value="Course Dev. Plan"/>
          <xsd:enumeration value="Curriculum Mgmt. Report"/>
          <xsd:enumeration value="Curriculum Planning"/>
          <xsd:enumeration value="Decision Details"/>
          <xsd:enumeration value="Evaluation"/>
          <xsd:enumeration value="Evaluation Plan"/>
          <xsd:enumeration value="List"/>
          <xsd:enumeration value="Mapping"/>
          <xsd:enumeration value="Meeting Minutes"/>
          <xsd:enumeration value="Organization"/>
          <xsd:enumeration value="Policy"/>
          <xsd:enumeration value="Progress Report"/>
          <xsd:enumeration value="Reference"/>
          <xsd:enumeration value="Requirements"/>
          <xsd:enumeration value="Schedule"/>
          <xsd:enumeration value="Standard Operating Procedure"/>
          <xsd:enumeration value="Syllabus"/>
          <xsd:enumeration value="Tracking"/>
          <xsd:enumeration value="Other"/>
        </xsd:restriction>
      </xsd:simpleType>
    </xsd:element>
    <xsd:element name="Class" ma:index="12" nillable="true" ma:displayName="Class" ma:internalName="Class" ma:readOnly="false">
      <xsd:complexType>
        <xsd:complexContent>
          <xsd:extension base="dms:MultiChoice">
            <xsd:sequence>
              <xsd:element name="Value" maxOccurs="unbounded" minOccurs="0" nillable="true">
                <xsd:simpleType>
                  <xsd:restriction base="dms:Choice">
                    <xsd:enumeration value="NA"/>
                    <xsd:enumeration value="Any"/>
                    <xsd:enumeration value="GY 2021"/>
                    <xsd:enumeration value="GY 2022"/>
                    <xsd:enumeration value="GY 2023"/>
                    <xsd:enumeration value="GY 2024"/>
                    <xsd:enumeration value="GY 2025"/>
                  </xsd:restriction>
                </xsd:simpleType>
              </xsd:element>
            </xsd:sequence>
          </xsd:extension>
        </xsd:complexContent>
      </xsd:complexType>
    </xsd:element>
    <xsd:element name="Course" ma:index="13" nillable="true" ma:displayName="Course" ma:internalName="Course" ma:readOnly="false">
      <xsd:complexType>
        <xsd:complexContent>
          <xsd:extension base="dms:MultiChoice">
            <xsd:sequence>
              <xsd:element name="Value" maxOccurs="unbounded" minOccurs="0" nillable="true">
                <xsd:simpleType>
                  <xsd:restriction base="dms:Choice">
                    <xsd:enumeration value="NA"/>
                    <xsd:enumeration value="Any"/>
                    <xsd:enumeration value="FMS 501"/>
                    <xsd:enumeration value="FMS 502"/>
                    <xsd:enumeration value="FMS 503"/>
                    <xsd:enumeration value="FMS 508"/>
                    <xsd:enumeration value="FMS 509"/>
                    <xsd:enumeration value="FMS 511"/>
                    <xsd:enumeration value="FMS 512"/>
                    <xsd:enumeration value="FMS 513"/>
                    <xsd:enumeration value="LMH 501"/>
                    <xsd:enumeration value="LMH 502"/>
                    <xsd:enumeration value="LMH 503"/>
                    <xsd:enumeration value="LMH 511"/>
                    <xsd:enumeration value="LMH 512"/>
                    <xsd:enumeration value="LMH 513"/>
                    <xsd:enumeration value="LMH 521"/>
                    <xsd:enumeration value="LMH 522"/>
                    <xsd:enumeration value="LMH 523"/>
                    <xsd:enumeration value="LMH 531"/>
                    <xsd:enumeration value="LMH 532"/>
                    <xsd:enumeration value="LMH 533"/>
                    <xsd:enumeration value="Special Topics 509"/>
                    <xsd:enumeration value="Special Topics 519"/>
                    <xsd:enumeration value="LIC"/>
                    <xsd:enumeration value="CLIN 501"/>
                    <xsd:enumeration value="CLIN 502"/>
                    <xsd:enumeration value="CLIN 503"/>
                    <xsd:enumeration value="CLIN 504"/>
                    <xsd:enumeration value="CLIN 505"/>
                    <xsd:enumeration value="CLIN 506"/>
                    <xsd:enumeration value="CLIN 507"/>
                    <xsd:enumeration value="CLIN 508"/>
                    <xsd:enumeration value="CLIN 509"/>
                    <xsd:enumeration value="CLIN 510"/>
                    <xsd:enumeration value="CLIN 511"/>
                    <xsd:enumeration value="CLIN 512"/>
                    <xsd:enumeration value="CLIN 513"/>
                    <xsd:enumeration value="CLIN 514"/>
                    <xsd:enumeration value="CLIN 515"/>
                    <xsd:enumeration value="CLIN 516"/>
                    <xsd:enumeration value="CLIN 517"/>
                    <xsd:enumeration value="CLIN 518"/>
                    <xsd:enumeration value="CLIN 519"/>
                    <xsd:enumeration value="CLIN 520"/>
                    <xsd:enumeration value="CLIN 521"/>
                    <xsd:enumeration value="CLIN 522"/>
                    <xsd:enumeration value="CLIN 523"/>
                    <xsd:enumeration value="CLIN 524"/>
                    <xsd:enumeration value="CLIN 525"/>
                    <xsd:enumeration value="CLIN 526"/>
                    <xsd:enumeration value="CLIN 527"/>
                    <xsd:enumeration value="CLIN 528"/>
                    <xsd:enumeration value="CLIN 529"/>
                    <xsd:enumeration value="CLIN 530"/>
                    <xsd:enumeration value="CLIN 531"/>
                    <xsd:enumeration value="CLIN 532"/>
                    <xsd:enumeration value="CLIN 533"/>
                    <xsd:enumeration value="CLIN 534"/>
                    <xsd:enumeration value="CLIN 535"/>
                    <xsd:enumeration value="CLIN 536"/>
                    <xsd:enumeration value="CLIN 537"/>
                    <xsd:enumeration value="CLIN 538"/>
                    <xsd:enumeration value="CLIN 539"/>
                    <xsd:enumeration value="CLIN 540"/>
                    <xsd:enumeration value="CLIN 541"/>
                    <xsd:enumeration value="CLIN 542"/>
                    <xsd:enumeration value="CLIN 543"/>
                    <xsd:enumeration value="CLIN 544"/>
                    <xsd:enumeration value="CLIN 545"/>
                    <xsd:enumeration value="CLIN 546"/>
                    <xsd:enumeration value="CLIN 547"/>
                    <xsd:enumeration value="CLIN 548"/>
                    <xsd:enumeration value="CLIN 549"/>
                    <xsd:enumeration value="CLIN 550"/>
                    <xsd:enumeration value="CLIN 551"/>
                    <xsd:enumeration value="CLIN 552"/>
                    <xsd:enumeration value="CLIN 553"/>
                    <xsd:enumeration value="CLIN 554"/>
                    <xsd:enumeration value="CLIN 555"/>
                    <xsd:enumeration value="CLIN 556"/>
                    <xsd:enumeration value="CLIN 557"/>
                    <xsd:enumeration value="CLIN 558"/>
                    <xsd:enumeration value="CLIN 559"/>
                    <xsd:enumeration value="CLIN 560"/>
                    <xsd:enumeration value="CLIN 561"/>
                    <xsd:enumeration value="CLIN 562"/>
                    <xsd:enumeration value="CLIN 563"/>
                    <xsd:enumeration value="CLIN 564"/>
                    <xsd:enumeration value="CLIN 565"/>
                    <xsd:enumeration value="CLIN 566"/>
                    <xsd:enumeration value="CLIN 567"/>
                    <xsd:enumeration value="CLIN 568"/>
                    <xsd:enumeration value="CLIN 569"/>
                    <xsd:enumeration value="CLIN 570"/>
                    <xsd:enumeration value="CLIN 571"/>
                    <xsd:enumeration value="CLIN 572"/>
                    <xsd:enumeration value="CLIN 573"/>
                    <xsd:enumeration value="CLIN 574"/>
                    <xsd:enumeration value="CLIN 575"/>
                    <xsd:enumeration value="CLIN 576"/>
                    <xsd:enumeration value="CLIN 577"/>
                    <xsd:enumeration value="CLIN 578"/>
                    <xsd:enumeration value="CLIN 579"/>
                    <xsd:enumeration value="CLIN 580"/>
                    <xsd:enumeration value="CLIN 581"/>
                    <xsd:enumeration value="CLIN 582"/>
                    <xsd:enumeration value="CLIN 583"/>
                    <xsd:enumeration value="CLIN 584"/>
                    <xsd:enumeration value="CLIN 585"/>
                    <xsd:enumeration value="CLIN 586"/>
                    <xsd:enumeration value="CLIN 587"/>
                    <xsd:enumeration value="CLIN 588"/>
                    <xsd:enumeration value="CLIN 589"/>
                    <xsd:enumeration value="CLIN 590"/>
                    <xsd:enumeration value="CLIN 591"/>
                    <xsd:enumeration value="CLIN 592"/>
                    <xsd:enumeration value="CLIN 593"/>
                    <xsd:enumeration value="CLIN 594"/>
                    <xsd:enumeration value="CLIN 595"/>
                    <xsd:enumeration value="CLIN 596"/>
                    <xsd:enumeration value="CLIN 597"/>
                    <xsd:enumeration value="CLIN 598"/>
                    <xsd:enumeration value="CLIN 599"/>
                  </xsd:restriction>
                </xsd:simpleType>
              </xsd:element>
            </xsd:sequence>
          </xsd:extension>
        </xsd:complexContent>
      </xsd:complexType>
    </xsd:element>
    <xsd:element name="Components" ma:index="14" nillable="true" ma:displayName="Component" ma:internalName="Components" ma:readOnly="false">
      <xsd:complexType>
        <xsd:complexContent>
          <xsd:extension base="dms:MultiChoice">
            <xsd:sequence>
              <xsd:element name="Value" maxOccurs="unbounded" minOccurs="0" nillable="true">
                <xsd:simpleType>
                  <xsd:restriction base="dms:Choice">
                    <xsd:enumeration value="NA"/>
                    <xsd:enumeration value="Any"/>
                    <xsd:enumeration value="Explorations"/>
                    <xsd:enumeration value="Anatomy"/>
                    <xsd:enumeration value="Imaging"/>
                    <xsd:enumeration value="Histology"/>
                    <xsd:enumeration value="Physiology"/>
                    <xsd:enumeration value="Immunology"/>
                    <xsd:enumeration value="Pathology"/>
                    <xsd:enumeration value="Pharmacology"/>
                    <xsd:enumeration value="Population Health"/>
                    <xsd:enumeration value="APM"/>
                    <xsd:enumeration value="EBM"/>
                    <xsd:enumeration value="IPCS"/>
                    <xsd:enumeration value="CBL"/>
                    <xsd:enumeration value="Cell"/>
                    <xsd:enumeration value="Heme"/>
                    <xsd:enumeration value="Micro_ID"/>
                    <xsd:enumeration value="CV"/>
                    <xsd:enumeration value="Renal"/>
                    <xsd:enumeration value="Respiratory"/>
                    <xsd:enumeration value="GI"/>
                    <xsd:enumeration value="Nutrition"/>
                    <xsd:enumeration value="Neuro"/>
                    <xsd:enumeration value="Behavior"/>
                    <xsd:enumeration value="Endocrine"/>
                    <xsd:enumeration value="Repro"/>
                    <xsd:enumeration value="Rheum"/>
                    <xsd:enumeration value="MSK"/>
                    <xsd:enumeration value="Derm"/>
                  </xsd:restriction>
                </xsd:simpleType>
              </xsd:element>
            </xsd:sequence>
          </xsd:extension>
        </xsd:complexContent>
      </xsd:complexType>
    </xsd:element>
    <xsd:element name="Committe_x002f_Group" ma:index="15" nillable="true" ma:displayName="Committe/Group" ma:internalName="Committe_x002F_Group" ma:readOnly="false">
      <xsd:complexType>
        <xsd:complexContent>
          <xsd:extension base="dms:MultiChoice">
            <xsd:sequence>
              <xsd:element name="Value" maxOccurs="unbounded" minOccurs="0" nillable="true">
                <xsd:simpleType>
                  <xsd:restriction base="dms:Choice">
                    <xsd:enumeration value="NA"/>
                    <xsd:enumeration value="ADCEs"/>
                    <xsd:enumeration value="Ad-hoc Committes"/>
                    <xsd:enumeration value="Clinical Education Directors"/>
                    <xsd:enumeration value="Clin. Exp. Sub-Comm."/>
                    <xsd:enumeration value="Curriculum Comm."/>
                    <xsd:enumeration value="Eval. &amp; Assess. Sub-Comm"/>
                    <xsd:enumeration value="Foundations Sub-Comm."/>
                    <xsd:enumeration value="FMS Management Team"/>
                    <xsd:enumeration value="Lib. &amp; Tech. Sub-Comm"/>
                    <xsd:enumeration value="LIC Comm."/>
                    <xsd:enumeration value="LIC Fac.Dev."/>
                    <xsd:enumeration value="LIC How"/>
                    <xsd:enumeration value="LIC IT"/>
                    <xsd:enumeration value="LIC Steering"/>
                    <xsd:enumeration value="LIC What"/>
                    <xsd:enumeration value="Portfolio Working Group"/>
                  </xsd:restriction>
                </xsd:simpleType>
              </xsd:element>
            </xsd:sequence>
          </xsd:extension>
        </xsd:complexContent>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97650df8-1a27-4aac-b229-9ff7dd7ad13e">VXQ6Y6DT2R6E-733723963-8290</_dlc_DocId>
    <_dlc_DocIdUrl xmlns="97650df8-1a27-4aac-b229-9ff7dd7ad13e">
      <Url>https://emailwsu.sharepoint.com/sites/ESFCOM/Curriculum/_layouts/15/DocIdRedir.aspx?ID=VXQ6Y6DT2R6E-733723963-8290</Url>
      <Description>VXQ6Y6DT2R6E-733723963-8290</Description>
    </_dlc_DocIdUrl>
    <SharedWithUsers xmlns="7133dd40-10ce-44d9-b0d7-bc3da091b7c2">
      <UserInfo>
        <DisplayName>Denman, Amy</DisplayName>
        <AccountId>11170</AccountId>
        <AccountType/>
      </UserInfo>
      <UserInfo>
        <DisplayName>Fralich, Laura S</DisplayName>
        <AccountId>679</AccountId>
        <AccountType/>
      </UserInfo>
    </SharedWithUsers>
    <Sessiontitle xmlns="5e7d880f-d3cf-4fa7-893a-47e310e01082" xsi:nil="true"/>
    <PPTlength xmlns="5e7d880f-d3cf-4fa7-893a-47e310e01082" xsi:nil="true"/>
    <Guestfaculty_x003f_ xmlns="5e7d880f-d3cf-4fa7-893a-47e310e01082">false</Guestfaculty_x003f_>
    <Facultyname xmlns="5e7d880f-d3cf-4fa7-893a-47e310e01082" xsi:nil="true"/>
    <Thread xmlns="5e7d880f-d3cf-4fa7-893a-47e310e01082" xsi:nil="true"/>
    <Previoussessiontitle xmlns="5e7d880f-d3cf-4fa7-893a-47e310e01082" xsi:nil="true"/>
    <Studentyear xmlns="5e7d880f-d3cf-4fa7-893a-47e310e01082" xsi:nil="true"/>
    <System xmlns="5e7d880f-d3cf-4fa7-893a-47e310e01082" xsi:nil="true"/>
    <Term xmlns="5e7d880f-d3cf-4fa7-893a-47e310e01082" xsi:nil="true"/>
    <StatusofPPTpresentation xmlns="5e7d880f-d3cf-4fa7-893a-47e310e01082" xsi:nil="true"/>
    <Courses xmlns="5e7d880f-d3cf-4fa7-893a-47e310e01082" xsi:nil="true"/>
    <Components xmlns="7133dd40-10ce-44d9-b0d7-bc3da091b7c2" xsi:nil="true"/>
    <TaxCatchAll xmlns="97650df8-1a27-4aac-b229-9ff7dd7ad13e" xsi:nil="true"/>
    <Class xmlns="7133dd40-10ce-44d9-b0d7-bc3da091b7c2" xsi:nil="true"/>
    <Course xmlns="7133dd40-10ce-44d9-b0d7-bc3da091b7c2" xsi:nil="true"/>
    <Document_x0020_Status xmlns="5e7d880f-d3cf-4fa7-893a-47e310e01082">Draft</Document_x0020_Status>
    <Notes0 xmlns="5e7d880f-d3cf-4fa7-893a-47e310e01082" xsi:nil="true"/>
    <_DCDateModified xmlns="http://schemas.microsoft.com/sharepoint/v3/fields" xsi:nil="true"/>
    <System_x002f__x0020_Thread_x0020_Specific xmlns="5e7d880f-d3cf-4fa7-893a-47e310e01082" xsi:nil="true"/>
    <Fac._x0020_Senate_x0020_Approval xmlns="5e7d880f-d3cf-4fa7-893a-47e310e01082">NA</Fac._x0020_Senate_x0020_Approval>
    <MedicalSpecialty xmlns="5e7d880f-d3cf-4fa7-893a-47e310e01082" xsi:nil="true"/>
    <Curricular_x0020_Component xmlns="5e7d880f-d3cf-4fa7-893a-47e310e01082" xsi:nil="true"/>
    <Document_x0020_Type xmlns="7133dd40-10ce-44d9-b0d7-bc3da091b7c2">Other</Document_x0020_Type>
    <Curr._x0020_Comm._x0020_Approval xmlns="5e7d880f-d3cf-4fa7-893a-47e310e01082">Ready for Review</Curr._x0020_Comm._x0020_Approval>
    <Committe_x002f_Group xmlns="7133dd40-10ce-44d9-b0d7-bc3da091b7c2" xsi:nil="true"/>
    <lcf76f155ced4ddcb4097134ff3c332f xmlns="5e7d880f-d3cf-4fa7-893a-47e310e01082">
      <Terms xmlns="http://schemas.microsoft.com/office/infopath/2007/PartnerControls"/>
    </lcf76f155ced4ddcb4097134ff3c332f>
    <Doc_x002e__x0020_Type xmlns="5e7d880f-d3cf-4fa7-893a-47e310e01082">Department Document</Doc_x002e__x0020_Type>
    <_DCDateCreated xmlns="http://schemas.microsoft.com/sharepoint/v3/fields" xsi:nil="true"/>
    <Curr.Comm._x0020_Approval xmlns="5e7d880f-d3cf-4fa7-893a-47e310e01082">NA</Curr.Comm._x0020_Approval>
    <MediaLengthInSeconds xmlns="5e7d880f-d3cf-4fa7-893a-47e310e01082" xsi:nil="true"/>
  </documentManagement>
</p:properties>
</file>

<file path=customXml/itemProps1.xml><?xml version="1.0" encoding="utf-8"?>
<ds:datastoreItem xmlns:ds="http://schemas.openxmlformats.org/officeDocument/2006/customXml" ds:itemID="{4FFE73C9-3165-4C73-B07B-CD89B6736B82}">
  <ds:schemaRefs>
    <ds:schemaRef ds:uri="http://schemas.microsoft.com/sharepoint/events"/>
  </ds:schemaRefs>
</ds:datastoreItem>
</file>

<file path=customXml/itemProps2.xml><?xml version="1.0" encoding="utf-8"?>
<ds:datastoreItem xmlns:ds="http://schemas.openxmlformats.org/officeDocument/2006/customXml" ds:itemID="{0B51C17A-9AFD-45E5-A6CF-3E3FE0690B9A}">
  <ds:schemaRefs>
    <ds:schemaRef ds:uri="http://schemas.microsoft.com/sharepoint/v3/contenttype/forms"/>
  </ds:schemaRefs>
</ds:datastoreItem>
</file>

<file path=customXml/itemProps3.xml><?xml version="1.0" encoding="utf-8"?>
<ds:datastoreItem xmlns:ds="http://schemas.openxmlformats.org/officeDocument/2006/customXml" ds:itemID="{76DBAC1C-8B60-40B2-A11C-0C0B3CA36B6B}">
  <ds:schemaRefs>
    <ds:schemaRef ds:uri="5e7d880f-d3cf-4fa7-893a-47e310e01082"/>
    <ds:schemaRef ds:uri="7133dd40-10ce-44d9-b0d7-bc3da091b7c2"/>
    <ds:schemaRef ds:uri="97650df8-1a27-4aac-b229-9ff7dd7ad13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F12B14AF-B6CC-4116-A2CB-F90003B41F8B}">
  <ds:schemaRefs>
    <ds:schemaRef ds:uri="http://purl.org/dc/elements/1.1/"/>
    <ds:schemaRef ds:uri="7133dd40-10ce-44d9-b0d7-bc3da091b7c2"/>
    <ds:schemaRef ds:uri="http://schemas.microsoft.com/office/2006/documentManagement/types"/>
    <ds:schemaRef ds:uri="http://purl.org/dc/terms/"/>
    <ds:schemaRef ds:uri="5e7d880f-d3cf-4fa7-893a-47e310e01082"/>
    <ds:schemaRef ds:uri="http://www.w3.org/XML/1998/namespace"/>
    <ds:schemaRef ds:uri="http://schemas.openxmlformats.org/package/2006/metadata/core-properties"/>
    <ds:schemaRef ds:uri="http://purl.org/dc/dcmitype/"/>
    <ds:schemaRef ds:uri="http://schemas.microsoft.com/office/infopath/2007/PartnerControls"/>
    <ds:schemaRef ds:uri="http://schemas.microsoft.com/sharepoint/v3/fields"/>
    <ds:schemaRef ds:uri="97650df8-1a27-4aac-b229-9ff7dd7ad13e"/>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41</TotalTime>
  <Words>1201</Words>
  <Application>Microsoft Macintosh PowerPoint</Application>
  <PresentationFormat>Widescreen</PresentationFormat>
  <Paragraphs>131</Paragraphs>
  <Slides>19</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Corbel</vt:lpstr>
      <vt:lpstr>Office Theme</vt:lpstr>
      <vt:lpstr>PowerPoint Presentation</vt:lpstr>
      <vt:lpstr>PowerPoint Presentation</vt:lpstr>
      <vt:lpstr>Collaboration</vt:lpstr>
      <vt:lpstr>Objectives</vt:lpstr>
      <vt:lpstr>PowerPoint Presentation</vt:lpstr>
      <vt:lpstr>PowerPoint Presentation</vt:lpstr>
      <vt:lpstr>Quality Improvement – Why does it matter? </vt:lpstr>
      <vt:lpstr>Model for Improvement PDSA cycle</vt:lpstr>
      <vt:lpstr>PDSA cycle</vt:lpstr>
      <vt:lpstr>PowerPoint Presentation</vt:lpstr>
      <vt:lpstr>PowerPoint Presentation</vt:lpstr>
      <vt:lpstr>PowerPoint Presentation</vt:lpstr>
      <vt:lpstr>PowerPoint Presentation</vt:lpstr>
      <vt:lpstr>PowerPoint Presentation</vt:lpstr>
      <vt:lpstr>PowerPoint Presentation</vt:lpstr>
      <vt:lpstr>Other models of improvement Six Sigma</vt:lpstr>
      <vt:lpstr>Other models of improvement Lean</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Patterson, Annie</dc:creator>
  <cp:lastModifiedBy>Sood, Lonika</cp:lastModifiedBy>
  <cp:revision>10</cp:revision>
  <dcterms:created xsi:type="dcterms:W3CDTF">2021-09-08T21:39:40Z</dcterms:created>
  <dcterms:modified xsi:type="dcterms:W3CDTF">2025-08-12T18:47:43Z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TriggerFlowInfo">
    <vt:lpwstr/>
  </property>
  <property fmtid="{D5CDD505-2E9C-101B-9397-08002B2CF9AE}" pid="4" name="_dlc_DocIdItemGuid">
    <vt:lpwstr>a3e2c275-b0ee-477e-8c98-cf06b68c4997</vt:lpwstr>
  </property>
  <property fmtid="{D5CDD505-2E9C-101B-9397-08002B2CF9AE}" pid="5" name="_ExtendedDescription">
    <vt:lpwstr/>
  </property>
  <property fmtid="{D5CDD505-2E9C-101B-9397-08002B2CF9AE}" pid="6" name="SharedWithUsers">
    <vt:lpwstr/>
  </property>
  <property fmtid="{D5CDD505-2E9C-101B-9397-08002B2CF9AE}" pid="7" name="MediaLengthInSeconds">
    <vt:lpwstr/>
  </property>
  <property fmtid="{D5CDD505-2E9C-101B-9397-08002B2CF9AE}" pid="8" name="MediaServiceImageTags">
    <vt:lpwstr/>
  </property>
  <property fmtid="{D5CDD505-2E9C-101B-9397-08002B2CF9AE}" pid="9" name="Document Status">
    <vt:lpwstr>?</vt:lpwstr>
  </property>
  <property fmtid="{D5CDD505-2E9C-101B-9397-08002B2CF9AE}" pid="10" name="Document Type">
    <vt:lpwstr>Other</vt:lpwstr>
  </property>
  <property fmtid="{D5CDD505-2E9C-101B-9397-08002B2CF9AE}" pid="11" name="Curr.Comm. Approval">
    <vt:lpwstr>NA</vt:lpwstr>
  </property>
  <property fmtid="{D5CDD505-2E9C-101B-9397-08002B2CF9AE}" pid="12" name="Guestfaculty?">
    <vt:bool>false</vt:bool>
  </property>
  <property fmtid="{D5CDD505-2E9C-101B-9397-08002B2CF9AE}" pid="13" name="ContentTypeId">
    <vt:lpwstr>0x010100344709E1D9B46B4FA70BF70F78FC394C</vt:lpwstr>
  </property>
</Properties>
</file>